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0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1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3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5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0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8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5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8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5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4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B602-B4D0-49CE-A12D-E15802D1B34F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EECB-F106-48B3-B86A-111FA099E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oundcloud.com/user-292435838/forest-meditation-lively-voc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377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Tree Champions 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at </a:t>
            </a:r>
            <a:r>
              <a:rPr lang="en-GB" sz="4000" dirty="0" err="1" smtClean="0">
                <a:latin typeface="Comic Sans MS" panose="030F0702030302020204" pitchFamily="66" charset="0"/>
              </a:rPr>
              <a:t>Brentry</a:t>
            </a:r>
            <a:r>
              <a:rPr lang="en-GB" sz="4000" dirty="0" smtClean="0">
                <a:latin typeface="Comic Sans MS" panose="030F0702030302020204" pitchFamily="66" charset="0"/>
              </a:rPr>
              <a:t> Primary School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01119"/>
            <a:ext cx="48767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684" y="365126"/>
            <a:ext cx="8162116" cy="95327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Bug hunts, paper making, bird boxes, bug hotels and tree trails.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9" y="116840"/>
            <a:ext cx="2573175" cy="3795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60" y="1318395"/>
            <a:ext cx="3162258" cy="379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4" y="3781425"/>
            <a:ext cx="5257800" cy="307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60" y="1687210"/>
            <a:ext cx="3781506" cy="24654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84" y="2860971"/>
            <a:ext cx="2807668" cy="3997029"/>
          </a:xfrm>
        </p:spPr>
      </p:pic>
    </p:spTree>
    <p:extLst>
      <p:ext uri="{BB962C8B-B14F-4D97-AF65-F5344CB8AC3E}">
        <p14:creationId xmlns:p14="http://schemas.microsoft.com/office/powerpoint/2010/main" val="5172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https://youngtreechampions.org/author/sarah-fennell/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01" y="1825625"/>
            <a:ext cx="9752998" cy="4351338"/>
          </a:xfrm>
        </p:spPr>
      </p:pic>
    </p:spTree>
    <p:extLst>
      <p:ext uri="{BB962C8B-B14F-4D97-AF65-F5344CB8AC3E}">
        <p14:creationId xmlns:p14="http://schemas.microsoft.com/office/powerpoint/2010/main" val="28644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also have our own place on the school website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0" y="1938514"/>
            <a:ext cx="5855637" cy="3920420"/>
          </a:xfrm>
        </p:spPr>
      </p:pic>
    </p:spTree>
    <p:extLst>
      <p:ext uri="{BB962C8B-B14F-4D97-AF65-F5344CB8AC3E}">
        <p14:creationId xmlns:p14="http://schemas.microsoft.com/office/powerpoint/2010/main" val="12452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932" y="365125"/>
            <a:ext cx="6326677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Creative contributions for </a:t>
            </a:r>
            <a:r>
              <a:rPr lang="en-GB" sz="2400" dirty="0" smtClean="0">
                <a:latin typeface="Comic Sans MS" panose="030F0702030302020204" pitchFamily="66" charset="0"/>
              </a:rPr>
              <a:t>newsletter, display boards and websites.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9" y="432783"/>
            <a:ext cx="2926612" cy="3902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33" y="1951008"/>
            <a:ext cx="3034594" cy="404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09" y="2577072"/>
            <a:ext cx="2853267" cy="380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09" y="104805"/>
            <a:ext cx="1854200" cy="2472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56" y="4707467"/>
            <a:ext cx="288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Fun facts, poems, stories, pictures and even songs!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547209" y="3060862"/>
            <a:ext cx="23882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NEEDED</a:t>
            </a:r>
          </a:p>
          <a:p>
            <a:pPr algn="ctr"/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You </a:t>
            </a:r>
            <a:r>
              <a:rPr lang="en-GB" sz="2400" dirty="0">
                <a:solidFill>
                  <a:srgbClr val="FF0000"/>
                </a:solidFill>
              </a:rPr>
              <a:t>could make your own video or podcast, take photos, sculpture, crafts, dance!</a:t>
            </a:r>
          </a:p>
        </p:txBody>
      </p:sp>
    </p:spTree>
    <p:extLst>
      <p:ext uri="{BB962C8B-B14F-4D97-AF65-F5344CB8AC3E}">
        <p14:creationId xmlns:p14="http://schemas.microsoft.com/office/powerpoint/2010/main" val="1468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Volunteers wanted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GB" dirty="0" smtClean="0"/>
              <a:t>Tree carers – check on the trees we planted and water regularly.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Bird box monitors – watch the bird boxes for 10 minute shifts over break and lunch times and record any behaviour you notice.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4" y="1875270"/>
            <a:ext cx="2130136" cy="2840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2107983"/>
            <a:ext cx="3171824" cy="23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Your tree champions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Adele</a:t>
            </a:r>
            <a:r>
              <a:rPr lang="en-GB" dirty="0" smtClean="0"/>
              <a:t> Year 4 (special helpers Minnie and Eliza).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Elliott</a:t>
            </a:r>
            <a:r>
              <a:rPr lang="en-GB" dirty="0" smtClean="0"/>
              <a:t> and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Aya</a:t>
            </a:r>
            <a:r>
              <a:rPr lang="en-GB" dirty="0" smtClean="0"/>
              <a:t> Year 5 (special helpers Katy, Lucas and Sofia)</a:t>
            </a:r>
          </a:p>
          <a:p>
            <a:endParaRPr lang="en-GB" dirty="0"/>
          </a:p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Humaira</a:t>
            </a:r>
            <a:r>
              <a:rPr lang="en-GB" dirty="0" smtClean="0"/>
              <a:t> (Head Tree Champion) and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Evan</a:t>
            </a:r>
            <a:r>
              <a:rPr lang="en-GB" dirty="0" smtClean="0"/>
              <a:t> Year 6</a:t>
            </a:r>
          </a:p>
          <a:p>
            <a:endParaRPr lang="en-GB" dirty="0"/>
          </a:p>
          <a:p>
            <a:r>
              <a:rPr lang="en-GB" dirty="0" smtClean="0"/>
              <a:t>You are ALL Tree Champions and together we will make </a:t>
            </a:r>
            <a:r>
              <a:rPr lang="en-GB" dirty="0" err="1" smtClean="0"/>
              <a:t>Brentry</a:t>
            </a:r>
            <a:r>
              <a:rPr lang="en-GB" dirty="0" smtClean="0"/>
              <a:t> Primary School a place that is good for our well-being and a place where all creatures in nature will have a home.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What you can do right now!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Volunteer for one of our jobs – tree carer or bird box observer. Give your names to Mrs Fennell, one of the Tree Champions (or helpers) or your teacher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Plant something – and don’t forget to add it to the Plant Britain website.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Get creative for the newsletter and display board.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Take time out in nature. Persuade your teachers to have  classes outside sometimes.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Find out what’s happening locally and globally and sign petitions to protect our environment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. Join a local litter pick or environmental group.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56" y="74543"/>
            <a:ext cx="1459273" cy="16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Now let’s relax!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soundcloud.com/user-292435838/forest-meditation-lively-vocal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44" y="2878666"/>
            <a:ext cx="1941689" cy="38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59644"/>
            <a:ext cx="11974123" cy="6468534"/>
          </a:xfrm>
        </p:spPr>
      </p:pic>
    </p:spTree>
    <p:extLst>
      <p:ext uri="{BB962C8B-B14F-4D97-AF65-F5344CB8AC3E}">
        <p14:creationId xmlns:p14="http://schemas.microsoft.com/office/powerpoint/2010/main" val="3221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What are we doing?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 are very excited to announce that Reception, Year 1, 2, 3 and 4 have planted their trees.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 different flowering cherries,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 rowan,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 crab apple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and a holly.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Buy crab apple Malus brevipes Wedding Bouquet: £79.99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39" y="2645657"/>
            <a:ext cx="3086100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1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978" y="564443"/>
            <a:ext cx="5844822" cy="688623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	</a:t>
            </a:r>
            <a:r>
              <a:rPr lang="en-GB" sz="3200" dirty="0" err="1" smtClean="0">
                <a:latin typeface="Comic Sans MS" panose="030F0702030302020204" pitchFamily="66" charset="0"/>
              </a:rPr>
              <a:t>Treemendous</a:t>
            </a:r>
            <a:r>
              <a:rPr lang="en-GB" sz="3200" dirty="0" smtClean="0">
                <a:latin typeface="Comic Sans MS" panose="030F0702030302020204" pitchFamily="66" charset="0"/>
              </a:rPr>
              <a:t> team work!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3" y="374240"/>
            <a:ext cx="3705346" cy="2632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14" y="1494014"/>
            <a:ext cx="5975585" cy="448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5" y="3121378"/>
            <a:ext cx="4982163" cy="37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18308"/>
            <a:ext cx="6743700" cy="6779457"/>
          </a:xfrm>
        </p:spPr>
      </p:pic>
      <p:sp>
        <p:nvSpPr>
          <p:cNvPr id="5" name="TextBox 4"/>
          <p:cNvSpPr txBox="1"/>
          <p:nvPr/>
        </p:nvSpPr>
        <p:spPr>
          <a:xfrm>
            <a:off x="7760970" y="2484706"/>
            <a:ext cx="414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Year 2 tree planting – look how many different jobs there were.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Great team effort!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5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185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We are part of something much bigger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2" y="2491581"/>
            <a:ext cx="8745595" cy="4012089"/>
          </a:xfrm>
        </p:spPr>
      </p:pic>
      <p:sp>
        <p:nvSpPr>
          <p:cNvPr id="5" name="TextBox 4"/>
          <p:cNvSpPr txBox="1"/>
          <p:nvPr/>
        </p:nvSpPr>
        <p:spPr>
          <a:xfrm>
            <a:off x="822960" y="1508760"/>
            <a:ext cx="1053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are 92 other schools taking part in the Tree Champions project all around the UK.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The Great Green Wall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49806"/>
            <a:ext cx="10515600" cy="272715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Great Green Wall is an African-led movement with an epic ambition to grow an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8,000km</a:t>
            </a:r>
            <a:r>
              <a:rPr lang="en-GB" dirty="0">
                <a:latin typeface="Comic Sans MS" panose="030F0702030302020204" pitchFamily="66" charset="0"/>
              </a:rPr>
              <a:t> natural wonder of the world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across the entire width of Africa</a:t>
            </a:r>
            <a:r>
              <a:rPr lang="en-GB" dirty="0">
                <a:latin typeface="Comic Sans MS" panose="030F0702030302020204" pitchFamily="66" charset="0"/>
              </a:rPr>
              <a:t>. </a:t>
            </a:r>
          </a:p>
          <a:p>
            <a:r>
              <a:rPr lang="en-GB" dirty="0">
                <a:latin typeface="Comic Sans MS" panose="030F0702030302020204" pitchFamily="66" charset="0"/>
              </a:rPr>
              <a:t> 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Wall promises to be a compelling solution to the many urgent threats not only facing the African Continent, but the global community as a whole – notably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climate change, drought, famine, conflict and migration</a:t>
            </a:r>
            <a:r>
              <a:rPr lang="en-GB" dirty="0">
                <a:latin typeface="Comic Sans MS" panose="030F0702030302020204" pitchFamily="66" charset="0"/>
              </a:rPr>
              <a:t>. </a:t>
            </a:r>
          </a:p>
          <a:p>
            <a:r>
              <a:rPr lang="en-GB" dirty="0">
                <a:latin typeface="Comic Sans MS" panose="030F0702030302020204" pitchFamily="66" charset="0"/>
              </a:rPr>
              <a:t>Once complete, the Great Green Wall will be the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largest living structure on the planet</a:t>
            </a:r>
            <a:r>
              <a:rPr lang="en-GB" dirty="0">
                <a:latin typeface="Comic Sans MS" panose="030F0702030302020204" pitchFamily="66" charset="0"/>
              </a:rPr>
              <a:t>, 3 times the size of the Great Barrier Reef.</a:t>
            </a:r>
          </a:p>
          <a:p>
            <a:endParaRPr lang="en-GB" dirty="0"/>
          </a:p>
        </p:txBody>
      </p:sp>
      <p:sp>
        <p:nvSpPr>
          <p:cNvPr id="4" name="AutoShape 2" descr="Climate graphic of the week: the Great Green Wall scales up | Financial 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Map showing the the Great Green Wall initiative which aims to grow an 8,000km natural wonder across the Sahel region of Afri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8" y="118718"/>
            <a:ext cx="3703733" cy="30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557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 </a:t>
            </a:r>
            <a:r>
              <a:rPr lang="en-GB" sz="3200" dirty="0" smtClean="0">
                <a:latin typeface="Comic Sans MS" panose="030F0702030302020204" pitchFamily="66" charset="0"/>
              </a:rPr>
              <a:t>village in </a:t>
            </a:r>
            <a:r>
              <a:rPr lang="en-GB" sz="3200" dirty="0" err="1" smtClean="0">
                <a:latin typeface="Comic Sans MS" panose="030F0702030302020204" pitchFamily="66" charset="0"/>
              </a:rPr>
              <a:t>Piplantri</a:t>
            </a:r>
            <a:r>
              <a:rPr lang="en-GB" sz="3200" dirty="0" smtClean="0">
                <a:latin typeface="Comic Sans MS" panose="030F0702030302020204" pitchFamily="66" charset="0"/>
              </a:rPr>
              <a:t>, in India, </a:t>
            </a:r>
            <a:r>
              <a:rPr lang="en-GB" sz="3200" dirty="0">
                <a:latin typeface="Comic Sans MS" panose="030F0702030302020204" pitchFamily="66" charset="0"/>
              </a:rPr>
              <a:t>p</a:t>
            </a:r>
            <a:r>
              <a:rPr lang="en-GB" sz="3200" dirty="0" smtClean="0">
                <a:latin typeface="Comic Sans MS" panose="030F0702030302020204" pitchFamily="66" charset="0"/>
              </a:rPr>
              <a:t>lants </a:t>
            </a:r>
            <a:r>
              <a:rPr lang="en-GB" sz="3200" dirty="0">
                <a:latin typeface="Comic Sans MS" panose="030F0702030302020204" pitchFamily="66" charset="0"/>
              </a:rPr>
              <a:t>111 t</a:t>
            </a:r>
            <a:r>
              <a:rPr lang="en-GB" sz="3200" dirty="0" smtClean="0">
                <a:latin typeface="Comic Sans MS" panose="030F0702030302020204" pitchFamily="66" charset="0"/>
              </a:rPr>
              <a:t>rees </a:t>
            </a:r>
            <a:r>
              <a:rPr lang="en-GB" sz="3200" dirty="0"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very time </a:t>
            </a:r>
            <a:r>
              <a:rPr lang="en-GB" sz="3200" dirty="0">
                <a:latin typeface="Comic Sans MS" panose="030F0702030302020204" pitchFamily="66" charset="0"/>
              </a:rPr>
              <a:t>a </a:t>
            </a:r>
            <a:r>
              <a:rPr lang="en-GB" sz="3200" dirty="0" smtClean="0">
                <a:latin typeface="Comic Sans MS" panose="030F0702030302020204" pitchFamily="66" charset="0"/>
              </a:rPr>
              <a:t>girl is born</a:t>
            </a:r>
            <a:r>
              <a:rPr lang="en-GB" sz="3200" dirty="0">
                <a:latin typeface="Comic Sans MS" panose="030F0702030302020204" pitchFamily="66" charset="0"/>
              </a:rPr>
              <a:t>, and </a:t>
            </a:r>
            <a:r>
              <a:rPr lang="en-GB" sz="3200" dirty="0" smtClean="0">
                <a:latin typeface="Comic Sans MS" panose="030F0702030302020204" pitchFamily="66" charset="0"/>
              </a:rPr>
              <a:t>now they have </a:t>
            </a:r>
            <a:r>
              <a:rPr lang="en-GB" sz="3200" dirty="0">
                <a:latin typeface="Comic Sans MS" panose="030F0702030302020204" pitchFamily="66" charset="0"/>
              </a:rPr>
              <a:t>a </a:t>
            </a:r>
            <a:r>
              <a:rPr lang="en-GB" sz="3200" dirty="0" smtClean="0">
                <a:latin typeface="Comic Sans MS" panose="030F0702030302020204" pitchFamily="66" charset="0"/>
              </a:rPr>
              <a:t>whole forest.</a:t>
            </a:r>
            <a:r>
              <a:rPr lang="en-GB" sz="3200" dirty="0">
                <a:latin typeface="Comic Sans MS" panose="030F0702030302020204" pitchFamily="66" charset="0"/>
              </a:rPr>
              <a:t/>
            </a:r>
            <a:br>
              <a:rPr lang="en-GB" sz="3200" dirty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A Village Plants 111 Trees Every Time a Girl Is Born, and Now They Have a Whole For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6603"/>
            <a:ext cx="52533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Village Plants 111 Trees Every Time a Girl Is Born, and Now They Have a Whole 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66" y="1893890"/>
            <a:ext cx="4257201" cy="39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7599"/>
            <a:ext cx="10515600" cy="982133"/>
          </a:xfrm>
        </p:spPr>
        <p:txBody>
          <a:bodyPr>
            <a:noAutofit/>
          </a:bodyPr>
          <a:lstStyle/>
          <a:p>
            <a:r>
              <a:rPr lang="en-GB" sz="2800" i="1" dirty="0">
                <a:latin typeface="Comic Sans MS" panose="030F0702030302020204" pitchFamily="66" charset="0"/>
              </a:rPr>
              <a:t>The world’s largest ever tropical reforestation effort is </a:t>
            </a:r>
            <a:r>
              <a:rPr lang="en-GB" sz="2800" i="1" dirty="0" smtClean="0">
                <a:latin typeface="Comic Sans MS" panose="030F0702030302020204" pitchFamily="66" charset="0"/>
              </a:rPr>
              <a:t>planting </a:t>
            </a:r>
            <a:r>
              <a:rPr lang="en-GB" sz="2800" i="1" dirty="0">
                <a:latin typeface="Comic Sans MS" panose="030F0702030302020204" pitchFamily="66" charset="0"/>
              </a:rPr>
              <a:t>73 </a:t>
            </a:r>
            <a:r>
              <a:rPr lang="en-GB" sz="2800" i="1" dirty="0" smtClean="0">
                <a:latin typeface="Comic Sans MS" panose="030F0702030302020204" pitchFamily="66" charset="0"/>
              </a:rPr>
              <a:t>million trees </a:t>
            </a:r>
            <a:r>
              <a:rPr lang="en-GB" sz="2800" i="1" dirty="0">
                <a:latin typeface="Comic Sans MS" panose="030F0702030302020204" pitchFamily="66" charset="0"/>
              </a:rPr>
              <a:t>in the </a:t>
            </a:r>
            <a:r>
              <a:rPr lang="en-GB" sz="2800" i="1" dirty="0" smtClean="0">
                <a:latin typeface="Comic Sans MS" panose="030F0702030302020204" pitchFamily="66" charset="0"/>
              </a:rPr>
              <a:t>Brazilian </a:t>
            </a:r>
            <a:r>
              <a:rPr lang="en-GB" sz="2800" i="1" dirty="0">
                <a:latin typeface="Comic Sans MS" panose="030F0702030302020204" pitchFamily="66" charset="0"/>
              </a:rPr>
              <a:t>Amazon. After years of devastation, finally good news for our planet’s green </a:t>
            </a:r>
            <a:r>
              <a:rPr lang="en-GB" sz="2800" i="1" dirty="0" smtClean="0">
                <a:latin typeface="Comic Sans MS" panose="030F0702030302020204" pitchFamily="66" charset="0"/>
              </a:rPr>
              <a:t>lungs.</a:t>
            </a: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11" y="5867047"/>
            <a:ext cx="7658512" cy="2183069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pic>
        <p:nvPicPr>
          <p:cNvPr id="5122" name="Picture 2" descr="https://sb.ecobnb.net/app/uploads/sites/3/2018/03/Amazzonia-foresta-tropica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467888"/>
            <a:ext cx="8116358" cy="33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464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Tree Champions  at Brentry Primary School</vt:lpstr>
      <vt:lpstr>PowerPoint Presentation</vt:lpstr>
      <vt:lpstr>What are we doing?</vt:lpstr>
      <vt:lpstr> Treemendous team work!</vt:lpstr>
      <vt:lpstr>PowerPoint Presentation</vt:lpstr>
      <vt:lpstr>We are part of something much bigger</vt:lpstr>
      <vt:lpstr>The Great Green Wall</vt:lpstr>
      <vt:lpstr>A village in Piplantri, in India, plants 111 trees every time a girl is born, and now they have a whole forest. </vt:lpstr>
      <vt:lpstr>The world’s largest ever tropical reforestation effort is planting 73 million trees in the Brazilian Amazon. After years of devastation, finally good news for our planet’s green lungs. </vt:lpstr>
      <vt:lpstr>Bug hunts, paper making, bird boxes, bug hotels and tree trails.</vt:lpstr>
      <vt:lpstr>https://youngtreechampions.org/author/sarah-fennell/</vt:lpstr>
      <vt:lpstr>We also have our own place on the school website</vt:lpstr>
      <vt:lpstr>Creative contributions for newsletter, display boards and websites.</vt:lpstr>
      <vt:lpstr>Volunteers wanted</vt:lpstr>
      <vt:lpstr>Your tree champions</vt:lpstr>
      <vt:lpstr>What you can do right now!</vt:lpstr>
      <vt:lpstr>Now let’s relax!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Champions  at Brentry Primary School</dc:title>
  <dc:creator>Sarah Fennell</dc:creator>
  <cp:lastModifiedBy>Sarah Fennell</cp:lastModifiedBy>
  <cp:revision>27</cp:revision>
  <dcterms:created xsi:type="dcterms:W3CDTF">2021-04-12T09:12:14Z</dcterms:created>
  <dcterms:modified xsi:type="dcterms:W3CDTF">2021-04-21T05:09:49Z</dcterms:modified>
</cp:coreProperties>
</file>