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58" r:id="rId5"/>
    <p:sldId id="257" r:id="rId6"/>
    <p:sldId id="272" r:id="rId7"/>
    <p:sldId id="262" r:id="rId8"/>
    <p:sldId id="263" r:id="rId9"/>
    <p:sldId id="273" r:id="rId10"/>
    <p:sldId id="267" r:id="rId11"/>
    <p:sldId id="268" r:id="rId12"/>
    <p:sldId id="269" r:id="rId13"/>
    <p:sldId id="264" r:id="rId14"/>
    <p:sldId id="261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25" autoAdjust="0"/>
  </p:normalViewPr>
  <p:slideViewPr>
    <p:cSldViewPr snapToGrid="0">
      <p:cViewPr varScale="1">
        <p:scale>
          <a:sx n="82" d="100"/>
          <a:sy n="82" d="100"/>
        </p:scale>
        <p:origin x="2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F9F97-8DAB-47EE-8656-4D4589E1DC4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6918E-8402-4299-91C7-BF2DFD2279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687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F9F97-8DAB-47EE-8656-4D4589E1DC4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6918E-8402-4299-91C7-BF2DFD2279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181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F9F97-8DAB-47EE-8656-4D4589E1DC4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6918E-8402-4299-91C7-BF2DFD2279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271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F9F97-8DAB-47EE-8656-4D4589E1DC4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6918E-8402-4299-91C7-BF2DFD2279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594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F9F97-8DAB-47EE-8656-4D4589E1DC4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6918E-8402-4299-91C7-BF2DFD2279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805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F9F97-8DAB-47EE-8656-4D4589E1DC4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6918E-8402-4299-91C7-BF2DFD2279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258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F9F97-8DAB-47EE-8656-4D4589E1DC4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6918E-8402-4299-91C7-BF2DFD2279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379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F9F97-8DAB-47EE-8656-4D4589E1DC4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6918E-8402-4299-91C7-BF2DFD2279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826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F9F97-8DAB-47EE-8656-4D4589E1DC4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6918E-8402-4299-91C7-BF2DFD2279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327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F9F97-8DAB-47EE-8656-4D4589E1DC4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6918E-8402-4299-91C7-BF2DFD2279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987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F9F97-8DAB-47EE-8656-4D4589E1DC4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6918E-8402-4299-91C7-BF2DFD2279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816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F9F97-8DAB-47EE-8656-4D4589E1DC4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6918E-8402-4299-91C7-BF2DFD2279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65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soundcloud.com/user-292435838?utm_campaign=childrens_mental_health_week_310121&amp;utm_medium=email&amp;utm_source=learning" TargetMode="Externa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s://www.avonneedstrees.org.uk/dont-send-me-a-card/" TargetMode="External"/><Relationship Id="rId5" Type="http://schemas.openxmlformats.org/officeDocument/2006/relationships/hyperlink" Target="https://friendsoftheearth.uk/climate-change/doubling-trees-will-help-stop-climate-chaos?source=FN0000AWR" TargetMode="External"/><Relationship Id="rId4" Type="http://schemas.openxmlformats.org/officeDocument/2006/relationships/hyperlink" Target="https://www.woodlandtrust.org.uk/protecting-trees-and-woods/campaign-with-us/" TargetMode="Externa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hyperlink" Target="https://happylearning.tv/en/tree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746343"/>
          </a:xfrm>
        </p:spPr>
        <p:txBody>
          <a:bodyPr/>
          <a:lstStyle/>
          <a:p>
            <a:r>
              <a:rPr lang="en-GB" dirty="0" smtClean="0"/>
              <a:t>What can </a:t>
            </a:r>
            <a:r>
              <a:rPr lang="en-GB" u="sng" dirty="0" smtClean="0">
                <a:solidFill>
                  <a:srgbClr val="00B050"/>
                </a:solidFill>
              </a:rPr>
              <a:t>WE</a:t>
            </a:r>
            <a:r>
              <a:rPr lang="en-GB" dirty="0" smtClean="0"/>
              <a:t> do to save our planet?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305" y="3151374"/>
            <a:ext cx="4980283" cy="3248251"/>
          </a:xfrm>
          <a:prstGeom prst="rect">
            <a:avLst/>
          </a:prstGeom>
        </p:spPr>
      </p:pic>
      <p:pic>
        <p:nvPicPr>
          <p:cNvPr id="7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2155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7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1644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3</a:t>
            </a:r>
            <a:r>
              <a:rPr lang="en-GB" sz="2800" dirty="0" smtClean="0">
                <a:latin typeface="Comic Sans MS" panose="030F0702030302020204" pitchFamily="66" charset="0"/>
              </a:rPr>
              <a:t>. Use some exciting technology to make a tree trail 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392" y="1872518"/>
            <a:ext cx="7159215" cy="4351338"/>
          </a:xfrm>
        </p:spPr>
      </p:pic>
      <p:sp>
        <p:nvSpPr>
          <p:cNvPr id="3" name="TextBox 2"/>
          <p:cNvSpPr txBox="1"/>
          <p:nvPr/>
        </p:nvSpPr>
        <p:spPr>
          <a:xfrm rot="9812821" flipH="1" flipV="1">
            <a:off x="975895" y="3554202"/>
            <a:ext cx="127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Apps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 rot="659823">
            <a:off x="663530" y="2146538"/>
            <a:ext cx="1204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QR codes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 rot="11759620" flipV="1">
            <a:off x="10238943" y="2725879"/>
            <a:ext cx="1301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microscope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 rot="20527414">
            <a:off x="10136903" y="3748556"/>
            <a:ext cx="1152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Sound and video recording</a:t>
            </a:r>
            <a:endParaRPr lang="en-GB" dirty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131" y="5125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5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800" dirty="0">
                <a:solidFill>
                  <a:schemeClr val="accent2"/>
                </a:solidFill>
                <a:latin typeface="Comic Sans MS" panose="030F0702030302020204" pitchFamily="66" charset="0"/>
              </a:rPr>
              <a:t>4</a:t>
            </a:r>
            <a:r>
              <a:rPr lang="en-GB" sz="2800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. Learn how to speak about trees and the environment so you can help lots more people to care and get involved.</a:t>
            </a:r>
            <a:endParaRPr lang="en-GB" sz="28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388" y="1825625"/>
            <a:ext cx="7813224" cy="4351338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773" y="2049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3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solidFill>
                  <a:srgbClr val="FFC000"/>
                </a:solidFill>
                <a:latin typeface="Comic Sans MS" panose="030F0702030302020204" pitchFamily="66" charset="0"/>
              </a:rPr>
              <a:t>5</a:t>
            </a:r>
            <a:r>
              <a:rPr lang="en-GB" sz="28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. Connect with nature to help you feel happy and peaceful.</a:t>
            </a:r>
            <a:endParaRPr lang="en-GB" sz="28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09" y="1711570"/>
            <a:ext cx="3587767" cy="2387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291" y="1711570"/>
            <a:ext cx="2860431" cy="2145323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182" y="1745488"/>
            <a:ext cx="2900595" cy="4351338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575" y="4272757"/>
            <a:ext cx="4172534" cy="21322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8" y="4260972"/>
            <a:ext cx="2144042" cy="214404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922" y="42609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2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			Future plan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Let’s plant our own tiny forest!!!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Tiny Forests </a:t>
            </a:r>
            <a:r>
              <a:rPr lang="en-GB" dirty="0" smtClean="0"/>
              <a:t>can:</a:t>
            </a:r>
          </a:p>
          <a:p>
            <a:pPr marL="0" indent="0">
              <a:buNone/>
            </a:pPr>
            <a:r>
              <a:rPr lang="en-GB" dirty="0"/>
              <a:t>S</a:t>
            </a:r>
            <a:r>
              <a:rPr lang="en-GB" dirty="0" smtClean="0"/>
              <a:t>tore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carbon</a:t>
            </a:r>
            <a:endParaRPr lang="en-GB" dirty="0" smtClean="0"/>
          </a:p>
          <a:p>
            <a:pPr marL="0" indent="0">
              <a:buNone/>
            </a:pPr>
            <a:r>
              <a:rPr lang="en-GB" dirty="0"/>
              <a:t>S</a:t>
            </a:r>
            <a:r>
              <a:rPr lang="en-GB" dirty="0" smtClean="0"/>
              <a:t>oak </a:t>
            </a:r>
            <a:r>
              <a:rPr lang="en-GB" dirty="0"/>
              <a:t>up water to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reduce local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flooding</a:t>
            </a:r>
          </a:p>
          <a:p>
            <a:pPr marL="0" indent="0">
              <a:buNone/>
            </a:pPr>
            <a:r>
              <a:rPr lang="en-GB" dirty="0"/>
              <a:t>A</a:t>
            </a:r>
            <a:r>
              <a:rPr lang="en-GB" dirty="0" smtClean="0"/>
              <a:t>ttract </a:t>
            </a:r>
            <a:r>
              <a:rPr lang="en-GB" dirty="0"/>
              <a:t>a range of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wildlife</a:t>
            </a:r>
          </a:p>
          <a:p>
            <a:pPr marL="0" indent="0">
              <a:buNone/>
            </a:pPr>
            <a:r>
              <a:rPr lang="en-GB" dirty="0"/>
              <a:t>R</a:t>
            </a:r>
            <a:r>
              <a:rPr lang="en-GB" dirty="0" smtClean="0"/>
              <a:t>educe </a:t>
            </a:r>
            <a:r>
              <a:rPr lang="en-GB" dirty="0"/>
              <a:t>dust and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improve air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quality</a:t>
            </a:r>
          </a:p>
          <a:p>
            <a:pPr marL="0" indent="0">
              <a:buNone/>
            </a:pPr>
            <a:r>
              <a:rPr lang="en-GB" dirty="0" smtClean="0"/>
              <a:t>Help regulate urban temperatures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1825625"/>
            <a:ext cx="3294185" cy="21961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27631" y="4583723"/>
            <a:ext cx="47126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Grows 10 x faster</a:t>
            </a:r>
          </a:p>
          <a:p>
            <a:pPr algn="ctr"/>
            <a:r>
              <a:rPr lang="en-GB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30 x denser</a:t>
            </a:r>
          </a:p>
          <a:p>
            <a:pPr algn="ctr"/>
            <a:r>
              <a:rPr lang="en-GB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100 x more biodiverse</a:t>
            </a:r>
            <a:endParaRPr lang="en-GB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444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4428"/>
          </a:xfrm>
        </p:spPr>
        <p:txBody>
          <a:bodyPr>
            <a:normAutofit/>
          </a:bodyPr>
          <a:lstStyle/>
          <a:p>
            <a:r>
              <a:rPr lang="en-GB" sz="3600" dirty="0" smtClean="0">
                <a:latin typeface="Comic Sans MS" panose="030F0702030302020204" pitchFamily="66" charset="0"/>
              </a:rPr>
              <a:t>More things you can do: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41" y="1129554"/>
            <a:ext cx="10780059" cy="504740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u="sng" dirty="0" smtClean="0">
                <a:hlinkClick r:id="rId4"/>
              </a:rPr>
              <a:t>Petitions to sign:</a:t>
            </a:r>
          </a:p>
          <a:p>
            <a:pPr marL="0" indent="0">
              <a:buNone/>
            </a:pPr>
            <a:r>
              <a:rPr lang="en-GB" u="sng" dirty="0" smtClean="0">
                <a:solidFill>
                  <a:schemeClr val="accent6">
                    <a:lumMod val="50000"/>
                  </a:schemeClr>
                </a:solidFill>
                <a:hlinkClick r:id="rId4"/>
              </a:rPr>
              <a:t>https</a:t>
            </a:r>
            <a:r>
              <a:rPr lang="en-GB" u="sng" dirty="0">
                <a:solidFill>
                  <a:schemeClr val="accent6">
                    <a:lumMod val="50000"/>
                  </a:schemeClr>
                </a:solidFill>
                <a:hlinkClick r:id="rId4"/>
              </a:rPr>
              <a:t>://www.woodlandtrust.org.uk/protecting-trees-and-woods/campaign-with-us</a:t>
            </a:r>
            <a:r>
              <a:rPr lang="en-GB" u="sng" dirty="0" smtClean="0">
                <a:solidFill>
                  <a:schemeClr val="accent6">
                    <a:lumMod val="50000"/>
                  </a:schemeClr>
                </a:solidFill>
                <a:hlinkClick r:id="rId4"/>
              </a:rPr>
              <a:t>/</a:t>
            </a:r>
            <a:endParaRPr lang="en-GB" u="sng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hlinkClick r:id="rId5"/>
              </a:rPr>
              <a:t>https://friendsoftheearth.uk/climate-change/doubling-trees-will-help-stop-climate-chaos?source=FN0000AWR</a:t>
            </a:r>
            <a:endParaRPr lang="en-GB" u="sng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GB" u="sng" dirty="0" smtClean="0"/>
          </a:p>
          <a:p>
            <a:pPr marL="0" indent="0">
              <a:buNone/>
            </a:pPr>
            <a:r>
              <a:rPr lang="en-GB" u="sng" dirty="0">
                <a:hlinkClick r:id="rId6"/>
              </a:rPr>
              <a:t>https://www.avonneedstrees.org.uk/dont-send-me-a-card</a:t>
            </a:r>
            <a:r>
              <a:rPr lang="en-GB" u="sng" dirty="0" smtClean="0">
                <a:hlinkClick r:id="rId6"/>
              </a:rPr>
              <a:t>/</a:t>
            </a:r>
            <a:endParaRPr lang="en-GB" u="sng" dirty="0" smtClean="0"/>
          </a:p>
          <a:p>
            <a:pPr marL="0" indent="0">
              <a:buNone/>
            </a:pPr>
            <a:endParaRPr lang="en-GB" u="sng" dirty="0"/>
          </a:p>
          <a:p>
            <a:pPr marL="0" indent="0" fontAlgn="base">
              <a:buNone/>
            </a:pPr>
            <a:r>
              <a:rPr lang="en-GB" u="sng" dirty="0" smtClean="0"/>
              <a:t>Take care of your own mental health: </a:t>
            </a:r>
          </a:p>
          <a:p>
            <a:pPr marL="0" indent="0" fontAlgn="base">
              <a:buNone/>
            </a:pPr>
            <a:r>
              <a:rPr lang="en-GB" dirty="0" smtClean="0">
                <a:hlinkClick r:id="rId7"/>
              </a:rPr>
              <a:t>Tree meditation</a:t>
            </a:r>
          </a:p>
          <a:p>
            <a:pPr marL="0" indent="0" fontAlgn="base">
              <a:buNone/>
            </a:pPr>
            <a:r>
              <a:rPr lang="en-GB" dirty="0" smtClean="0">
                <a:hlinkClick r:id="rId7"/>
              </a:rPr>
              <a:t>https</a:t>
            </a:r>
            <a:r>
              <a:rPr lang="en-GB" dirty="0">
                <a:hlinkClick r:id="rId7"/>
              </a:rPr>
              <a:t>://soundcloud.com/user-292435838?utm_campaign=childrens_mental_health_week_310121&amp;utm_medium=email&amp;utm_source=learning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624" y="3001108"/>
            <a:ext cx="2502498" cy="193943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04313" y="5199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4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267092" cy="1325563"/>
          </a:xfrm>
        </p:spPr>
        <p:txBody>
          <a:bodyPr>
            <a:noAutofit/>
          </a:bodyPr>
          <a:lstStyle/>
          <a:p>
            <a:pPr marL="0" indent="0" algn="ctr"/>
            <a:r>
              <a:rPr lang="en-GB" sz="9600" dirty="0" smtClean="0">
                <a:solidFill>
                  <a:srgbClr val="FF0000"/>
                </a:solidFill>
                <a:latin typeface="AR DELANEY" panose="02000000000000000000" pitchFamily="2" charset="0"/>
              </a:rPr>
              <a:t>Let’s </a:t>
            </a:r>
            <a:r>
              <a:rPr lang="en-GB" sz="9600" dirty="0">
                <a:solidFill>
                  <a:srgbClr val="FF0000"/>
                </a:solidFill>
                <a:latin typeface="AR DELANEY" panose="02000000000000000000" pitchFamily="2" charset="0"/>
              </a:rPr>
              <a:t>do it!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40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4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Children can make a world of difference</a:t>
            </a:r>
            <a:endParaRPr lang="en-GB" sz="4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4000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077" y="3184526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0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162922"/>
          </a:xfrm>
        </p:spPr>
        <p:txBody>
          <a:bodyPr/>
          <a:lstStyle/>
          <a:p>
            <a:r>
              <a:rPr lang="en-GB" dirty="0" smtClean="0">
                <a:latin typeface="+mn-lt"/>
              </a:rPr>
              <a:t>	</a:t>
            </a:r>
            <a:r>
              <a:rPr lang="en-GB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What problems are we facing?</a:t>
            </a:r>
            <a:endParaRPr lang="en-GB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595" y="2294965"/>
            <a:ext cx="4096093" cy="2884667"/>
          </a:xfrm>
        </p:spPr>
      </p:pic>
      <p:sp>
        <p:nvSpPr>
          <p:cNvPr id="5" name="TextBox 4"/>
          <p:cNvSpPr txBox="1"/>
          <p:nvPr/>
        </p:nvSpPr>
        <p:spPr>
          <a:xfrm>
            <a:off x="8014447" y="3669174"/>
            <a:ext cx="3339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Comic Sans MS" panose="030F0702030302020204" pitchFamily="66" charset="0"/>
              </a:rPr>
              <a:t>Any ideas?</a:t>
            </a:r>
            <a:endParaRPr lang="en-GB" sz="4400" dirty="0">
              <a:latin typeface="Comic Sans MS" panose="030F0702030302020204" pitchFamily="66" charset="0"/>
            </a:endParaRPr>
          </a:p>
        </p:txBody>
      </p:sp>
      <p:pic>
        <p:nvPicPr>
          <p:cNvPr id="3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1567" y="2294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2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		</a:t>
            </a:r>
            <a:r>
              <a:rPr lang="en-GB" sz="40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Covid-19 and other diseases</a:t>
            </a:r>
            <a:endParaRPr lang="en-GB" sz="40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02179"/>
            <a:ext cx="4196862" cy="4351338"/>
          </a:xfrm>
        </p:spPr>
      </p:pic>
      <p:sp>
        <p:nvSpPr>
          <p:cNvPr id="6" name="TextBox 5"/>
          <p:cNvSpPr txBox="1"/>
          <p:nvPr/>
        </p:nvSpPr>
        <p:spPr>
          <a:xfrm>
            <a:off x="838200" y="3539629"/>
            <a:ext cx="4642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omic Sans MS" panose="030F0702030302020204" pitchFamily="66" charset="0"/>
              </a:rPr>
              <a:t>Did you know 69% of children have been mentally affected by the coronavirus pandemic?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7505" y="19037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1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			</a:t>
            </a:r>
            <a:r>
              <a:rPr lang="en-GB" dirty="0" smtClean="0">
                <a:latin typeface="Comic Sans MS" panose="030F0702030302020204" pitchFamily="66" charset="0"/>
              </a:rPr>
              <a:t>Climate change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10" y="2435225"/>
            <a:ext cx="4936797" cy="3302187"/>
          </a:xfrm>
        </p:spPr>
      </p:pic>
      <p:pic>
        <p:nvPicPr>
          <p:cNvPr id="5" name="Picture 4" descr="http://tiki.oneworld.org/planet-boundaries/pb-images/pbguide18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904" y="1690688"/>
            <a:ext cx="4067398" cy="441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6985" y="1532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>
                <a:latin typeface="Comic Sans MS" panose="030F0702030302020204" pitchFamily="66" charset="0"/>
                <a:ea typeface="MingLiU-ExtB" panose="02020500000000000000" pitchFamily="18" charset="-120"/>
                <a:cs typeface="Arial" panose="020B0604020202020204" pitchFamily="34" charset="0"/>
              </a:rPr>
              <a:t>Did you know we are in the 6</a:t>
            </a:r>
            <a:r>
              <a:rPr lang="en-GB" sz="3600" baseline="30000" dirty="0" smtClean="0">
                <a:latin typeface="Comic Sans MS" panose="030F0702030302020204" pitchFamily="66" charset="0"/>
                <a:ea typeface="MingLiU-ExtB" panose="02020500000000000000" pitchFamily="18" charset="-120"/>
                <a:cs typeface="Arial" panose="020B0604020202020204" pitchFamily="34" charset="0"/>
              </a:rPr>
              <a:t>th</a:t>
            </a:r>
            <a:r>
              <a:rPr lang="en-GB" sz="3600" dirty="0" smtClean="0">
                <a:latin typeface="Comic Sans MS" panose="030F0702030302020204" pitchFamily="66" charset="0"/>
                <a:ea typeface="MingLiU-ExtB" panose="02020500000000000000" pitchFamily="18" charset="-120"/>
                <a:cs typeface="Arial" panose="020B0604020202020204" pitchFamily="34" charset="0"/>
              </a:rPr>
              <a:t> mass extinction?</a:t>
            </a:r>
            <a:endParaRPr lang="en-GB" sz="3600" dirty="0">
              <a:latin typeface="Comic Sans MS" panose="030F0702030302020204" pitchFamily="66" charset="0"/>
              <a:ea typeface="MingLiU-ExtB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026" name="Picture 2" descr="Image result for 6th mass extinction facts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75" y="2037463"/>
            <a:ext cx="51530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68987" y="3030071"/>
            <a:ext cx="4320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Comic Sans MS" panose="030F0702030302020204" pitchFamily="66" charset="0"/>
              </a:rPr>
              <a:t>Around the world, 200 species go </a:t>
            </a:r>
            <a:r>
              <a:rPr lang="en-GB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extinct</a:t>
            </a:r>
            <a:r>
              <a:rPr lang="en-GB" sz="2400" dirty="0" smtClean="0">
                <a:latin typeface="Comic Sans MS" panose="030F0702030302020204" pitchFamily="66" charset="0"/>
              </a:rPr>
              <a:t> every DAY!!!!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075" y="1138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2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				</a:t>
            </a:r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Deforestation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138" y="2774217"/>
            <a:ext cx="10515600" cy="33059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GB" cap="all" dirty="0" smtClean="0"/>
          </a:p>
          <a:p>
            <a:pPr marL="0" indent="0">
              <a:buNone/>
            </a:pPr>
            <a:endParaRPr lang="en-GB" cap="all" dirty="0" smtClean="0"/>
          </a:p>
          <a:p>
            <a:pPr marL="0" indent="0">
              <a:buNone/>
            </a:pPr>
            <a:endParaRPr lang="en-GB" cap="all" dirty="0" smtClean="0"/>
          </a:p>
          <a:p>
            <a:pPr marL="0" indent="0">
              <a:buNone/>
            </a:pPr>
            <a:r>
              <a:rPr lang="en-GB" cap="all" dirty="0" smtClean="0"/>
              <a:t>IN </a:t>
            </a:r>
            <a:r>
              <a:rPr lang="en-GB" cap="all" dirty="0"/>
              <a:t>THE TIME IT TAKES TO SAY ‘DEFORESTATION’, </a:t>
            </a:r>
            <a:r>
              <a:rPr lang="en-GB" cap="all" dirty="0" smtClean="0"/>
              <a:t>A Piece OF </a:t>
            </a:r>
            <a:r>
              <a:rPr lang="en-GB" cap="all" dirty="0"/>
              <a:t>FOREST THE SIZE OF A FOOTBALL PITCH IS </a:t>
            </a:r>
            <a:r>
              <a:rPr lang="en-GB" cap="all" dirty="0" smtClean="0"/>
              <a:t>DESTROYED AR0UND THE WORLD.</a:t>
            </a:r>
            <a:endParaRPr lang="en-GB" cap="all" dirty="0"/>
          </a:p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That’s every two seconds, every single day. </a:t>
            </a:r>
            <a:r>
              <a:rPr lang="en-GB" b="1" dirty="0"/>
              <a:t> 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There are </a:t>
            </a:r>
            <a:r>
              <a:rPr lang="en-GB" dirty="0"/>
              <a:t>only about half the number of trees on the planet today that there were when humans first evolved.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The UK is one of the worst countries in Europe with only 11% forest cover. We are ranked 136/189 in the world.</a:t>
            </a:r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8" y="798879"/>
            <a:ext cx="3212123" cy="24090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046" y="1793630"/>
            <a:ext cx="4374402" cy="163045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9353" y="1720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2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956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/>
            </a:r>
            <a:br>
              <a:rPr lang="en-GB" dirty="0" smtClean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en-GB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But don’t give up hope!!!!!</a:t>
            </a:r>
            <a:br>
              <a:rPr lang="en-GB" dirty="0" smtClean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endParaRPr lang="en-GB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u="sng" dirty="0" smtClean="0">
                <a:hlinkClick r:id="rId4"/>
              </a:rPr>
              <a:t>https</a:t>
            </a:r>
            <a:r>
              <a:rPr lang="en-GB" u="sng" dirty="0">
                <a:hlinkClick r:id="rId4"/>
              </a:rPr>
              <a:t>://happylearning.tv/en/trees</a:t>
            </a:r>
            <a:r>
              <a:rPr lang="en-GB" u="sng" dirty="0" smtClean="0">
                <a:hlinkClick r:id="rId4"/>
              </a:rPr>
              <a:t>/</a:t>
            </a:r>
            <a:r>
              <a:rPr lang="en-GB" u="sng" dirty="0" smtClean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950" y="2872154"/>
            <a:ext cx="5691909" cy="31143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872154"/>
            <a:ext cx="39682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C00000"/>
                </a:solidFill>
              </a:rPr>
              <a:t>Did you know 89% of surveyed youth think young people can make a difference on climate change?</a:t>
            </a:r>
            <a:endParaRPr lang="en-GB" sz="3200" dirty="0">
              <a:solidFill>
                <a:srgbClr val="C00000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07304" y="13762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2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		Tree Champions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</a:rPr>
              <a:t>What we can do here at </a:t>
            </a:r>
            <a:r>
              <a:rPr lang="en-GB" dirty="0" err="1" smtClean="0">
                <a:latin typeface="Comic Sans MS" panose="030F0702030302020204" pitchFamily="66" charset="0"/>
              </a:rPr>
              <a:t>Brentry</a:t>
            </a:r>
            <a:r>
              <a:rPr lang="en-GB" dirty="0" smtClean="0">
                <a:latin typeface="Comic Sans MS" panose="030F0702030302020204" pitchFamily="66" charset="0"/>
              </a:rPr>
              <a:t> Primary School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1. Plant Trees. </a:t>
            </a:r>
          </a:p>
          <a:p>
            <a:pPr marL="0" indent="0">
              <a:buNone/>
            </a:pPr>
            <a:endParaRPr lang="en-GB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We can have 5 small, medium or large trees and you can decide how and where we want to plant them. What kind of area would you like?</a:t>
            </a:r>
            <a:endParaRPr lang="en-GB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107" y="2461846"/>
            <a:ext cx="3441463" cy="22959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024" y="1248508"/>
            <a:ext cx="2733675" cy="3657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6853" y="3391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154" y="83771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 smtClean="0">
                <a:latin typeface="Comic Sans MS" panose="030F0702030302020204" pitchFamily="66" charset="0"/>
              </a:rPr>
              <a:t>		</a:t>
            </a:r>
            <a:r>
              <a:rPr lang="en-GB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2. Make a home for nature</a:t>
            </a:r>
            <a:endParaRPr lang="en-GB" sz="28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 descr="Premium poster British wildlif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423" y="3173738"/>
            <a:ext cx="4284685" cy="321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data:image/jpeg;base64,/9j/4AAQSkZJRgABAQAAAQABAAD/2wCEABYWGBQYFBwaFhwYHBocIiceGBwgLjg0JzAlNiwsIjYsJTAlIzIsMDouNjA+TkBJPjpnUERYLkRHelJ8ZoZaUnYBDhoYGiAiGh4eIiIeICciRTAgHlIyNDgiSRQ4Hic2Jyk4HCcuMhwpPClJFj4eFFQ6RzIjRScgHiM2JxowNFY2Ov/AABEIASUAwwMBIgACEQEDEQH/xACQAAEAAgMBAQAAAAAAAAAAAAAABAUBAwYCBxAAAgEDAgMDCwQBAwQDAQAAAQIDAAQREjEFIUETUYEUIjIzNFJhcXKRsUJjouKyFSNiBkOh0STB4YIBAQEBAQEBAAAAAAAAAAAAAAABAgMEBREBAQACAQIGAgMBAAAAAAAAAAECERIhMQNBUWFx8IGRE8HRI//aAAwDAQACEQMRAD8A66OOMxoSiElR0p2cfuJ9hSP1afSKUDs4/cT7CnZx+4n2FKSPHFGzyMqIoyzNtQOzj9xPsKdnH7ifYVoS7u7jna2uIv0y3DFM/FUCO9HvLi253ttph6zwNrVfi6lFcCg39nH7ifYU7OP3E+wojK6hkKsrAFWXmCO8EUoHZx+4n2FOzj9xPsKUoHZx+4n2FOzj9xPsKUoHZx+4n2FOzj9xPsKUoHZx+4n2FOzj9xPsKUoHZx+4n2FOzj9xPsKUoHZx+4n2FOzj9xPsKUoHZx+4n2FOzj9xPsKUoHZx+4n2FOzj9xPsKUoINyAs7hQAOXIfIUrN17Q/h+BSoJsfq0+kUpH6tPpFKoVXzaLziotn9mskE8y9DM3oB/gq1YVWQaE4vxSOUcpY4ZlXvQIUNBA4pxX/AH3FowD2oz2pZtLt1REUhGrbwviSeUNbXbq7yKH8oDExNy1FcPySuZwUOgl4hhwts2/UjV4EVsjCvOqtrnj7VDJAo5hV85seFcefXWvu3s/hnHlvy35em/Xf9+zsLL/4fEprAeodPKrReic8OlT6gP5//UMIX/sWrtJ4tpAqfXZ42t50jmCMrfpBb9KljhdXzNZE8Szdlz1E6Q36dWNWnPfiod1IvayxHaUhZB1VAhIk8DUYSNo83VIquhhdBkvIpzIfHJo43JcUBB2wRVVesROe0fT53NTvo5aezGevPJHOiPotn8mYCIzSaCDgbDSpboCaHPrYsLeaSWZ4pFQBVDoV+plwftW2q+wlja6UIwdjCe0+oPS/1K2CwUYGgt6J5+duQCwG2aEy6b7p0jsiZQKzaguCfzSGbtoElAxrUNiqmBoBreI8gsHbfWXbJOaQTCK4RIH1qX0ooYtmLqWGy4onPsuKah3jlvVJIWiDOzKGxyP/AHTN3Dnq9LkBjGK3TYSaR5Qq5TS5PcdBycnmAARReaxlmSBA5GvOyKRnGCc8z8K2BgyhhsRkVWiN47SKdSY3dWXB2CtrZcgjlpJFSIJ7WKKCJGZlkGpG7ySTRZl69OiVStR4jahNZL4DaD9g1baNyy9ilKUaQrr2h/D8ClLr2h/D8ClQTY/Vp9IpSP1afSKVQrRe20zvFd2uBdQbK20kZ3jat9KCje34RdzTPNLNa3UuC8UpCOOQTkHGlhSNOG2U6vZNLe3gRkEUbf5lRoSrxlRxh1Vh3EZoqqowoCjuFTU7t8stcd3Xp5NVhaPAJJZ2V7q4YPcOPsET4JW2uc4hc3a3ssSyuiLgKq/IGtMF/f2z83dwN4pabeG+PjLZZfl1OlNWrSurGNWOeKUgljmhSWP0XGRSq9TBCkgkAkbGmldJUKoT3ccqzSgwFRfQVV+QoQrDDAEfGs0oMFE5+avneny3+ffQKi+gir05DHKs0oMFYywYqhYbNjn4GhVGxqVWxzGRWJHiiQvKyog6tWmK9sZcJHMmtjs3L7Zom8Z0tjeQCCCAQeRBpoTzfNXK+hy26cu6s0orGiLGNCYzqxgelvn51mlKKUpSghXXtD+H4FKXXtD+H4FKgmx+rT6RSkfq0+kUqhSlKBSlKDl+Kgf6jMPgn+IrRcTvcdkGX1UaxL1LVK4vy4k/0pUV7eZIEnYAwyeiw6H41h8XLfLxNevX426WwieCySJ+Tc2cfEnOKreKXd1Dd9lBKUVUBOKkcEuZXEkErFwgDRk1VcVz/qE+f+P+IqvXnn/zxuO46Kwd5LGOWc65Gzz8TXMte3zzhzNIcSZVRyXfbArp7NlXhUbAjCxVyVspe4gXq0i/mnoz4luvCkt+6djLIkUTSynCIMmqJuM3OrMMUSJ3PzNT+OlhaJ7pkGuqOyW1a5AvDiLHLuLdzEUa8TPLlMZePuly8XvTzhEcSgbb1fxOJIY3H60DfcZrkLjsRPKLf1IP+3XUcOfPDYR1C4pDws8rllLdqHi0zy3rq3oQeaiVv/0hnWF0lR4pAGkPUfTUji1k/tcQ6Dt0H+QqNwu9aGRbeQ5gkOE/4saOepzsz8+1/P2V0I5AAUpStPplKUoFKUoIV17Q/h+BSl17Q/h+BSoJsfq0+kUpH6tPpFKoUpSgUpSg5zjIVb/5xrUB7iV4o4C2Y4/Vxr1Ndk9tby47aNHI2LCsJFBF6qNE+kAVNPDfBtyyvLUqv4TbSW0bzTLpklwFTqFqLxm2k1rdopZCoWarulHe+HOPD7txguJRCYVkYQMcslW3CLUmUXUoKxpyhB3Y1e+T22rV2UWrv0ilNOOHg6stu9dniRIpYnjlXUrjBqkm4Ncp6mSN0/58jVtfGaOzkMCs8pGAF3UHdq5mG+vIE0Rztjufn/lSni3DcmUvyzd2xtHSN3V5GXU4XZa6bhisnDI8jJKlwtcxBDPfTkAsxY5nmOwFdcqhVCryVQAB8ByqRnwZ1yyk1O0cuL+/huXZ8qzenBJ6IrTZxNcXcaRjZw8hGyrnNddJDDKB2yI+NtQrCRxxrpjVUXuUYppr+G2zeW5tmlKVp7SlKUClKUEK69ofw/ApS69ofw/ApUE2P1afSKUj9Wn0ihIG5AqjDukaF3IVF3JrxBxKynk0I5DdNVUXFrsSI0MWCsbLlw3NiR+hd2Arllkn1swDFFHNhWdt69fsfSqVz9nxO4WzhY9g0Pq9BbE7KvJnWr9WR0V0YMjAMrDYikqWaZpSjA45bjatMlM88UUg/PqKKQcvnf0R8KBShYdOZ+FHdY42eQgKoLMaBXiQcNkcdr5Mz/HFUt5eoEE18XCPztrNNyO+Wqn/AFU582xhCd1a0a27NVVVCxhVXoF2pVNYX8UyMbUFJE5vbHY/RVxG6yRq6HKuAwqDE79lEXwWbksSd7nkBXpdWBqxq6428Ki3E2jitlA3q2SV1+tVrdDchpyiprXliVCCByOdeSCDkYqDYGVvRIPPBxSsQafK7hVxyEZcDo5B/wDrFZO1ApWsSTRfp1r/AOaizcSt7cplZG1HQ5HLSaCdSlKCFde0P4fgUpde0P4fgUqCbH6tPpFR7woIcPD25Zh2MWnIL9C3RQOpNSI/Vp9IrXP23YP2ADTEaYgTgZPU/KixSR2ks8M1rbrCrc/K7or5pl9yD4JVGimAdlMXje3YiRY8HUxPU7aa7WGNLSy7OIHRAjN8zzYk/M1T2tsrpZJdQuyTrPPMR6HakgjXXPXaO3Lvf18/YgcPFtD2kl7A5guGEUc3/aQflctV5ZobG6Nm7sbaVc2JY+LJW6OARz3MHZKbKWNNA6asdmy/YCtVgogml4bNl1gxPaO/uf0NX0Te5VgR8SKHIGS2BSjwB3BZjpGy10cUC5ndI2lgUsFIBZ+ozsvfUpJVQ4miw2BzHMfYgEVrvFQWVznlgAn6akcisZYciOf2qDKlWGVII+Far9QbdU/S0ih/lvWxURCSoxnes3UTTQMqcn3T6hzFag4SXNzxZhISMusa/AE45Vt8vVXMYtbU2wOGiK+fpzjUTW69tHkJu7ZW1jzbuAcnVu8VBSK5vZ1RUbUeUkmjSAOrP3mtNJoglteKRzWiSyQcpSV5sEbo1dhaBoLIGYaCA0jL3AktiovD0UyvInq0QQIe/G5qXMpeGRF3ZGUeIIqVlS3c812il4jEir5QiByLkpzTZeQ11EtjcpetDbhcuXSKWf3gAXdejYcPUaa67W9E85eGQ6+wPVISWi2bqQGqZaq92W1TYcTRm2RBgIQwlZm3ZiVXdttdQX1rALSDsw7yyMxeaZt2c7msywFvOJ33Br3SoI+hIY2lld0jQamYMaqktst206ZjOG7L9ffrNTyBf3egex2j+eejz/0qc0QY5HI1WWmN51AZH7WNts8/EHetysTuK1IhjYlOWeZA2rbUaQrr2h/D8ClLr2h/D8ClQTY/Vp9IpSP1afSKVQmQPBKh2ZGU+IIrVwrSeF225XsxvW2gAAwOQGwFRd+RWueHXNBNG+h4GIIGzoRgqa2UqoUpSgdmskTJKAyyAh1PVTyxTHLFK8TSafMT0zpwfm4Wg9gEUpqGvT1xq8NqUHmeyilcSKWimHISJ+GGxrSLCVsrNcO0fVUAXPzIrbLLDCoeZtKk4FewQQCDkHmDV2CIiKFQBVUYUClKVBEubVJGKSQLOJecYPLQeuXGCErfaWcFlFoiHMktI/Uk1sYkEcjg9aUCtd886QiK0B7aY6BJ0QdZG+Q2rZRm0OgI5OSue5tx96DXDFHbwJBDyRB4k7kn5mtlKw7iNc4JJOEUbk0GaUXVpGvGrrjalBCuvaH8PwKUuvaH8PwKVBNj9Wn0io98HRUKuy5yDipEfq0+kV5dFkQq21cvExuWOUl1Wsbqyq+K9kjwJsyoTz98VMhvIDIY1YO2NSae74jvFc3LcqsuiPWQ+QhOM4pEw7TOSp95eRFeLHPxMZJes/r5erhjeV7f78OqByKVTx3FyoHnl/g3MVZwy9rHqxgg4Ir1YeNhldTu89wsbc43rGvzWI3XfNaLqeK3haSQlQgzXMi84ndk+Troj28DzwTXa1mR1Ha4Us2Fxv8AAjH5Bqrjv43vCFXUY11ITyQHYGQ+JquHDeIynM8+mrix4fDaAlCWc7ufytY61rpFhbBizY1EtzmnYY1HYBB3CvdK8XhMdhcPsRE+PtXVzcXd3z3V5NcD1S/7Vv8ASOtdRwCRn4YobdHdK5q1TsYe10CRYly4O2og8jXV8JiW24bEMqxfMjFdssc1mCTVTPx+1QkWqPOff2SrYiqC+4MkEcs9q76UBfyfGa03jr/PT9oL8Z4tM4EPYw/L+9OHcVeB+y4hmVJmLrM/6P61FiC4IHnMy5cjoP8A0K1zqpwTjTjFcpk9uXgaxtveTrPfbul06QU06SMqRtj4VmRBIjI2QCNxuD0IPQg7Vy3B79rWZLaU5gmYLF/weuprq8NiIbmSGK4iucu0KebOP1+ZkagPRaoXAIpREzT7QF4oCTsG0O9T7x0jRVKBpHBAbooJCjJ72YgAVAsoEsZRZXbiVZfPhPQOcgp8demjK3R1bJXJGwboflWaDkMClUQrr2h/D8ClLr2h/D8ClQTY/Vp9IpSP1afSKVRXT8Nid2ZHZA/NkqrHDb0Tg9mQy4XWcaPqrpaVw/im9y3F1md+fT5R/I4BzGrT0Wt+Aq8gAAOQrNK3jhjjvUk2xbb3rnP+opWPk8OhypIlc1ewxKkSqAAAAFG2BWwounzc68ghjz/NP9wjmQPl/wCzV0bZCqNhSTtQmYUV291jjPjg1kUrbLUsvE32t4ovjI+f8Cag8TW4j4dNLcza9hoQYRQWC/U1WdCAQQwBB5EHaoOL7VEvlghjlS2lkQvDLuTkKXQneuxaCeDLWbqE6W8nq/8A+WA1LQ29qkgdYo9a50Pjmv052r3UkEU3XFFIVrHUT1R101JUvpBcBXI84A5A8cCs0rQ8LFCgcJFGokzrwAMg1Aj4VaRTawzuqkmNG2FWVKmo3MspvVs33aBZWMUgkjgjWXcNW+lKrCNMgivIXwDHM4EzPsmhHZMHYZavd8g0CdYjNpGiVV9JoGI16MdVwGFbiAeRpQR0ZURY47i6cKMAaNT+LGOpCjAAyT8TSlBCuvaH8PwKUuvaH8PwKVBNj9Wn0ilI/Vp9IpVHP33HhazPBbRCSVORd9g9WfCuJ23EFIVdE6DMkRrVxDg1pd3KTksjbTqn66JbW9rFotoxFz1Z/Xn4k8zVRZUrTa3scrCOUhJxyAOzfTW6opSlVV1xGSH1IgB3RZsl3HeiIeS/FjRE9mJuZEORFBEsspXdiS2FHyCfyFbIpYpE1xOjrkrlTkZri3PEXnlLzv2ki65OzbCFMbHpyFXfDGc2SxWcL62yJ5G5Qqdi4981mXbnM5bqLsHPMbdDSsDSigDAVQAK1eVWa82mTw5/iq6t1OQGTyA3NQ5b+2iiDwETysQixiqqfiIvl0NmJI+U6Dq/cGrFykm2pjas34gFcpaoJSBrZicAgEKVT48xU1NWgagAxHnAbZqm4Y8FzJnTKPJG5baCx8Tllq6pju9aVpk7dSZIyWVR50ON/ka8WrJcTGVhMhjAAhdcYJH2apNK1pCuZuZeIz8UnktJjGkBEY9w101UhtmhknVnTz5TKO8K22oV1xkt6sVNt7wThElAjul5lAfMapwIO1cbMJTcp2RZyhDEgbKDvUmK+l7V0gO7lpWcbvXS4deiSupyKVRPxaayKmaBHifeROTVexMHjV1yA4DAEYPMZ5iuNmmkK69ofw/ApS69ofw/ApWVTY/Vp9IoSACSQANyaR+rT6R+K8vYwyztLcF59uyif1SfJNiao1C7sRz7UP8ACMF/8Aa9CaRvVWszdzSYQfyJb+NbQABgchSgg3VlLdR4uDGmOYEAwwP1tXqzju4iweZ54mwE17qPg27ZqZSgSlVicsAQFPm9/wAPGuKvpiLpoWcv2HrX9+Y83b8Ko6Ba7UgHcAiqniXBra8czpKYHHrmC5DVmzbGU3NOag8+XSTntSFwfQTUQgdse6TXY8NBj4ekTbxtJGWHXDsurxqHZ8O7AAxEqm5d/WSSdGYdETdVq1jRY0VEGFUYFJNM4YcWue3WdF1sy6WDAdCQcjIIqtmspYIZXCLKB58EcY88kkkqQxwFFW9Klxldpa5COO54gSixOhUNiYqVVHFbeGWPbz3cN2kkahUyNmD11VKkwkbuda4Le3touyt0Ece5+J7zWylK6OaOBdRatTBv/oVvgkQvoPp4yO41mmlc5wM99Y1fVrZVbcwtFNI5BaOUgrIBsdtLVZUrpLpixSRkxdoY189xhXqLDarGc8yTtjcmukuLQShWRykijAbcEdzCo0dq6TCSZ0Yp6tEyB83yedduc/LGkG1sJrqZJ75Oyhi5wWx/zlq4pSuLohXXtD+H4FKXXtD+H4FKyJsfq0+kUpH6tPpFeZVPM9qUVRzwQBn/AJMRkCqPSSqwB2yWCg7nBxypXJr5daT6OcjSFXkdMuAAcAp9NXSS3Ek2uOSCWQZJPMhU/bQH8msy7as0sqUR1bIG43FK0yUqqn45Y2zGKANdTd0e3i9VlzxviBhcIkMZbKpoyXrNsjUlrqKVyP8AqnE529cYnPPskC/dNStrrwnGeMx3AiBS7bqiISf4VJlLbFuNk35OxpWIHlngR3R4JGGTG3MpRpQgIuBoHv8A6Pv08a2w8qdRDF0TJKwq36q9o4YHIwwOGWuWuEge5lW6kRhDGPJmDbxD8kgtVzw+aV4Ff1txKoDSfoVF5Ak953+bVNiwBGSOo3rEkscS6pGVEyAWY4HM4FEXSMZyd2Y9TWi+7YWkqxQCcujK6lsYBFUeZb61trsQTkANGJFfcbkYNb7K6FykkiArCrlI88mbkDqINcnDJZwW6OjgIefaEDIdNuzBOtg5q04J2Du05wXueaYVtxnXzPmBmqKu2OFLYJxzwKAgjI5g7GhzVdHfoskyGItFAdwwyB9NLTSxpXOzcU4hcsBbqYIm9Dq5+ZrdJd8V4cVNyY7uJ9xs9Y5xvhV5StNreQTooOYiQHCtsVOxDVurcrCFde0P4fgUpde0P4fgUoJsfq0+kUpH6tPpFKqIN6mkmWJAOzUP5oxu4V86dzoqhv1Nk4dWZC5LpIuwbc666ysNHGdQYBg3Iq3NfsazZtqXTXZXEdzYwzhApkGSvTUMqa2XMYmheEs6iRSpZDhh8jWVVVACgKo5ADYUrTLnZuALDE01hPOZUDMEfB1mqBJ4Dqd2BkYBDGAcjpoUHu/8mvoNOyhL6zHHrHMNgZrncZfb39nSZWe7iri2lgm8kEF1K8eDCVX016Nldq6rgtm1nYqJkVZ3JaY7tvszVLpVmMm0uVuivMjMq+YAXY6UB2z8fgK9VjThyx5nZfgP/ZrbCmurGW9yYyjNGSjOAFUnd1SpqQLFMsZWOZF/XzDp9W6nwxUwhoG0IQElz2edlk5n7NWURUUKPE9Se81BgKUwUY6eqtzHgTzFCAQQeYIwRWaVRVcQ4XFNGDBCHw+to8/wTogrfBDaCW2ezQJGAySRbEMByLj3kqdTAySAMnc0Co11Z2d02uVCJdg6nDVJpQc/Nwi8tiZOGv2qN6yB6qLqa79VLBcI2wVwdPhXb0rncJXSZWe7m+FGJ2WK6E4bkqLunyZlrpBSlakkYt2hXXtD+H4FKXXtD+H4FKomx+rT6RSsJ6pPpH4p2s8ZIMLMOjIQfuCQaqMM6K6Ixwz50Z2JHTO2aK6GMyEkKMl87jGQQfiCKrb6/s4bZ1uY58sQqrsc94bpiqf/AFK5AkRmteZRz8WUDJIGwcrWLY6zC11KyRurMp5ISGJ+/wBsV7yveNgfCuQTiV4sOFe0YyIsT7jzVzsS3pMGqS9/NIXR4ToYc3jYEcvRX5Jkt8WpyOF++/Z01MjOMjPdXOPxMvEgSG5A1sxXYgkn47KtRpOJXfbli9vC/wCkr5zHloNOUJhb9/X710dYCjYww2DeB2+9YyO8c9q4dJrlkcK/EZOSgEAjoyAKAO4GvQuJwcB70ApsRkHYcyVpclmG9de/+3/HbPlFD4yoPn9+nvHyrNczZ3d7NdOk0s/YqmLksACh+C10wAAAGwHKrLtjLHjdFK0T3MVuYxJzMjqiL8z+AMnwrfWmCjclJ7udeHcJ0ZidgKiS3d22QqxwKASztzwB35AFc7lI1Jal6154Zcr6fPb517FUHDDPaM4v0CNcPrd87v3vV/WpZe12mihBIIBwccjWi7uY7KDt5Vdk1BML+W7hVBLxa9maA6mgVYmluowvxOkKzDmGBFLdS0k26UsFwrEKzHSvxOCcCoc97Y2aHW+RFhXSMaivzxtXHyz3U8X+7NI5jYSpqbYitbym3k1xkDPirDfDCl35dya83XNxi0hlSJklJl7IxOvVH2YVZ1znBbOJ5HnKHyRGWW0Dbdt1ZeraK6OrBCuvaH8PwKUuvaH8PwKUExDiJPpFYMTMSZJHCdI05Z+ph5xr1H6tPpFKqPMiWtvE5CRqoGqQ4quhsIWfE0aLLNFJJL3qzurKB9FWbKG3AI35/emOeeWammtqcWKF17W3QgSefyGPSDah/PwYVoHCrZrkxhZE21yKTyQM/hl8LV/SpqLyrnRweA26HM0obWpy3PVklGqyi4daRgFYow+XD9SYmJwuT7oxVhQkAZJAFXUOVeFiRQuSWZckse8kt0+JP3NeuyjAXCjzSSv5rNAQRkcxVYeHjRyeSrkYZgBrYdxbur3SlBpurSCaaF31Zg1EL0ORjzq3UJwMmi+jz3PM0CoHEYWlspEOtO3KK+jdVqfWGUl07lJYj44wKzZuXy91QLOySGwjt387RnUx3OfPqbAskI7PdF9XXvGNuvM0qcZ38zYyI6FHUMrDDKwyCKqbzgqOXexZIS6FHhK5Q9xXmClW1K0OAW0vIGKyKD0deudsYNT4+EXbunbJ5oC/SfrrsBg9BkUrGsrLLfz2umtzcsn493mCJYoUiXkkahRXqlK2whXXtD+H4FKXXtD+H4FKCbH6tPpFKR+rT6RSqFGbouNWMgGtTztGpYJkDqa5i94jevcdnbFgwXzGi2J2xkas1NjrI3DoDgg7FTuD1BpVPwi3v7aKUzTJrcq3ZPtrq2dzFbPM6NlFLGMcz/GqPRZVUsxAA3J2rxJf8NHJ7iDnXG3V81zL206O0YOVi5MigqUKmt0EFhxGNYkkcSwKiI7jDiIE93mGuNz111dedXS9Xitn5UYCxEOgMJ+hPVasobuwblFPAfkwrgoESe/aA61ilBiXvUDmv2IqXOnDbKI2ryEuwja6CgnWVJf5Jqq3LVk1bf6HZUI55U6T+fmK5Kw4mbXm5kNsxbKEAIGZsjQWfZRXW7gEda3KjTLNFFoSdkjaRgq5PJh1C1uyM4zz3xXPf9RlWSNyNYUmNFP+dbuF3byQBGeFnGAqthXcfV1cVN9dOvDptd0rCsTurLjo3/4SDXmQlY2IGo4Olc4yfn0rbk9O2gL1LMFA+f8A6GTUOHiNq17LEjS8gVKEHdDugHQj/Gq+4dnUxSOUY5WKNHZ/P2XLP/LTXrhdoY5H7V4y8P613wQDiPV0NY3dtamt1d6gVDLzB5igYdeR+NKSNGuNZHP0RW2TIDA55N5uPjRj0Xm34+JqHPM4ikkhjAEa5Jbc457CvcMrhVNyGVmXm6+iT3P1BH2oJIGBSgH/ACJHSgGKCFde0P4fgUpde0P4fgUqCbH6tPpFKR+rT6RSqKXi8N67wQWKSMDl5Zc8l8Sa3QWcNvE3Z+imNZ6lti1WlFUIMDYVNDBWN9LkI3VTWaUqjzNb2snOSKNm78c/uOdc5xKxa0mWeAvo2jwMuG7gdH+ZrpaSxJKgVvRDq/zwc4NZsHG65U/+TGpEtzldSBWfK8jhSSvUaqsuF8MieEz3PNH5qP7FQ9dA6I6FXAIYYIpGuiNE3CKF+wxU18ffvRWpLe0jOYoUVvfIy33OTW2lK2iBxCFrq2mUYVQFUsw2IbVqA+Fclw4Pb8TVLnYlom+BYYBWu8qA9haTOkjoVlifKleq51AGsWO+GUm5lvX96TkdmAjk5TADWO/4j4GofF2mhsJJoA5l5KCnQE8yKm0rTi5uxtp5Ss90rrCNtfJ5G6HHSrqCJ1dnY/rZoiPcYAlD8AwyKlMoYYbmKVJNFuysMiatRAJA3NZoRn5d1aRovMDhsxIwCOfyLVuVFbAI2Qaqy6I6FXAZTuDQ5yD4GoPKRiPUAxKk5ANeqUqiFde0P4fgUpde0P4fgUqDcl3oRV0eiAM5/wDyvXlv7f8AL+tKUDy39v8Al/Wnlv7f8v60pQPLf2/5f1p5b+3/AC/rSlA8t/b/AJf1p5b+3/L+tKUDy3r2f8v60F7gYEf/AJ/rSlA8t/b/AJf1p5b+3/L+tKUDy39v+X9a8i7UbR/+f60pQevLe6P/AM/1p5b+3/L+tKUDy39v+X9aeW/t/wAv60pQPLf2/wCX9aeW/t/y/rSlA8t/b/l/Wnlv7f8AL+tKUDy39v8Al/Wnlv7f8v60pQRJW7WQvtnp4YpSlF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4" name="Picture 10" descr="British Invertebrates Identification A3 Card Poster, Art Pri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739" y="1153825"/>
            <a:ext cx="3445633" cy="487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20 birds to spot in your garden - and how to attract the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1136116"/>
            <a:ext cx="4076456" cy="229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1662" y="3786554"/>
            <a:ext cx="23328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Having more </a:t>
            </a:r>
            <a:r>
              <a:rPr lang="en-GB" dirty="0">
                <a:solidFill>
                  <a:schemeClr val="accent1"/>
                </a:solidFill>
                <a:latin typeface="Comic Sans MS" panose="030F0702030302020204" pitchFamily="66" charset="0"/>
              </a:rPr>
              <a:t>trees mean more places for </a:t>
            </a:r>
            <a:r>
              <a:rPr lang="en-GB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animals, insects</a:t>
            </a:r>
            <a:r>
              <a:rPr lang="en-GB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en-GB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and birds </a:t>
            </a:r>
            <a:r>
              <a:rPr lang="en-GB" dirty="0">
                <a:solidFill>
                  <a:schemeClr val="accent1"/>
                </a:solidFill>
                <a:latin typeface="Comic Sans MS" panose="030F0702030302020204" pitchFamily="66" charset="0"/>
              </a:rPr>
              <a:t>to live and </a:t>
            </a:r>
            <a:r>
              <a:rPr lang="en-GB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thrive</a:t>
            </a:r>
            <a:r>
              <a:rPr lang="en-GB" dirty="0" smtClean="0">
                <a:solidFill>
                  <a:schemeClr val="accent1"/>
                </a:solidFill>
              </a:rPr>
              <a:t>.</a:t>
            </a:r>
          </a:p>
          <a:p>
            <a:endParaRPr lang="en-GB" dirty="0" smtClean="0"/>
          </a:p>
          <a:p>
            <a:r>
              <a:rPr lang="en-GB" dirty="0" smtClean="0"/>
              <a:t>The </a:t>
            </a:r>
            <a:r>
              <a:rPr lang="en-GB" dirty="0"/>
              <a:t>more flora and fauna </a:t>
            </a:r>
            <a:r>
              <a:rPr lang="en-GB" dirty="0" smtClean="0"/>
              <a:t>we have around </a:t>
            </a:r>
            <a:r>
              <a:rPr lang="en-GB" dirty="0"/>
              <a:t>us, the more chilled and relaxed we all are. 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97770" y="1504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1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2107</TotalTime>
  <Words>301</Words>
  <Application>Microsoft Office PowerPoint</Application>
  <PresentationFormat>Widescreen</PresentationFormat>
  <Paragraphs>63</Paragraphs>
  <Slides>15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MingLiU-ExtB</vt:lpstr>
      <vt:lpstr>AR DELANEY</vt:lpstr>
      <vt:lpstr>Arial</vt:lpstr>
      <vt:lpstr>Calibri</vt:lpstr>
      <vt:lpstr>Calibri Light</vt:lpstr>
      <vt:lpstr>Comic Sans MS</vt:lpstr>
      <vt:lpstr>Office Theme</vt:lpstr>
      <vt:lpstr>What can WE do to save our planet?</vt:lpstr>
      <vt:lpstr> What problems are we facing?</vt:lpstr>
      <vt:lpstr>  Covid-19 and other diseases</vt:lpstr>
      <vt:lpstr>   Climate change</vt:lpstr>
      <vt:lpstr>Did you know we are in the 6th mass extinction?</vt:lpstr>
      <vt:lpstr>    Deforestation</vt:lpstr>
      <vt:lpstr> But don’t give up hope!!!!! </vt:lpstr>
      <vt:lpstr>  Tree Champions</vt:lpstr>
      <vt:lpstr>  2. Make a home for nature</vt:lpstr>
      <vt:lpstr>3. Use some exciting technology to make a tree trail </vt:lpstr>
      <vt:lpstr>4. Learn how to speak about trees and the environment so you can help lots more people to care and get involved.</vt:lpstr>
      <vt:lpstr>5. Connect with nature to help you feel happy and peaceful.</vt:lpstr>
      <vt:lpstr>   Future plan</vt:lpstr>
      <vt:lpstr>More things you can do:</vt:lpstr>
      <vt:lpstr>Let’s do it!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Fennell</dc:creator>
  <cp:lastModifiedBy>Sarah Fennell</cp:lastModifiedBy>
  <cp:revision>53</cp:revision>
  <dcterms:created xsi:type="dcterms:W3CDTF">2021-02-17T09:28:50Z</dcterms:created>
  <dcterms:modified xsi:type="dcterms:W3CDTF">2021-02-23T14:26:44Z</dcterms:modified>
</cp:coreProperties>
</file>