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9"/>
  </p:notesMasterIdLst>
  <p:handoutMasterIdLst>
    <p:handoutMasterId r:id="rId40"/>
  </p:handoutMasterIdLst>
  <p:sldIdLst>
    <p:sldId id="496" r:id="rId2"/>
    <p:sldId id="258" r:id="rId3"/>
    <p:sldId id="294" r:id="rId4"/>
    <p:sldId id="305" r:id="rId5"/>
    <p:sldId id="371" r:id="rId6"/>
    <p:sldId id="475" r:id="rId7"/>
    <p:sldId id="476" r:id="rId8"/>
    <p:sldId id="477" r:id="rId9"/>
    <p:sldId id="479" r:id="rId10"/>
    <p:sldId id="480" r:id="rId11"/>
    <p:sldId id="481" r:id="rId12"/>
    <p:sldId id="482" r:id="rId13"/>
    <p:sldId id="478" r:id="rId14"/>
    <p:sldId id="483" r:id="rId15"/>
    <p:sldId id="391" r:id="rId16"/>
    <p:sldId id="370" r:id="rId17"/>
    <p:sldId id="443" r:id="rId18"/>
    <p:sldId id="444" r:id="rId19"/>
    <p:sldId id="484" r:id="rId20"/>
    <p:sldId id="324" r:id="rId21"/>
    <p:sldId id="485" r:id="rId22"/>
    <p:sldId id="486" r:id="rId23"/>
    <p:sldId id="487" r:id="rId24"/>
    <p:sldId id="314" r:id="rId25"/>
    <p:sldId id="489" r:id="rId26"/>
    <p:sldId id="490" r:id="rId27"/>
    <p:sldId id="491" r:id="rId28"/>
    <p:sldId id="492" r:id="rId29"/>
    <p:sldId id="493" r:id="rId30"/>
    <p:sldId id="494" r:id="rId31"/>
    <p:sldId id="495" r:id="rId32"/>
    <p:sldId id="421" r:id="rId33"/>
    <p:sldId id="309" r:id="rId34"/>
    <p:sldId id="439" r:id="rId35"/>
    <p:sldId id="488" r:id="rId36"/>
    <p:sldId id="308" r:id="rId37"/>
    <p:sldId id="267" r:id="rId38"/>
  </p:sldIdLst>
  <p:sldSz cx="9144000" cy="6858000" type="screen4x3"/>
  <p:notesSz cx="6858000" cy="9144000"/>
  <p:embeddedFontLst>
    <p:embeddedFont>
      <p:font typeface="Tuffy-TTF" panose="020B0603060100000000" charset="0"/>
      <p:regular r:id="rId41"/>
      <p:bold r:id="rId42"/>
      <p:italic r:id="rId43"/>
      <p:boldItalic r:id="rId44"/>
    </p:embeddedFont>
    <p:embeddedFont>
      <p:font typeface="Twinkl SemiBold" charset="0"/>
      <p:regular r:id="rId45"/>
      <p:bold r:id="rId46"/>
    </p:embeddedFont>
    <p:embeddedFont>
      <p:font typeface="Twinkl" panose="020B0604020202020204" charset="0"/>
      <p:regular r:id="rId47"/>
      <p:bold r:id="rId48"/>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6"/>
    <a:srgbClr val="CBDFF4"/>
    <a:srgbClr val="ADA190"/>
    <a:srgbClr val="6EA7CC"/>
    <a:srgbClr val="CCE0F4"/>
    <a:srgbClr val="DACA9D"/>
    <a:srgbClr val="B9D37B"/>
    <a:srgbClr val="E4F5FD"/>
    <a:srgbClr val="5A677F"/>
    <a:srgbClr val="BCA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93" autoAdjust="0"/>
    <p:restoredTop sz="96357" autoAdjust="0"/>
  </p:normalViewPr>
  <p:slideViewPr>
    <p:cSldViewPr>
      <p:cViewPr>
        <p:scale>
          <a:sx n="80" d="100"/>
          <a:sy n="80" d="100"/>
        </p:scale>
        <p:origin x="-90" y="-696"/>
      </p:cViewPr>
      <p:guideLst>
        <p:guide orient="horz" pos="2160"/>
        <p:guide pos="2880"/>
      </p:guideLst>
    </p:cSldViewPr>
  </p:slideViewPr>
  <p:notesTextViewPr>
    <p:cViewPr>
      <p:scale>
        <a:sx n="1" d="1"/>
        <a:sy n="1" d="1"/>
      </p:scale>
      <p:origin x="0" y="0"/>
    </p:cViewPr>
  </p:notesTextViewPr>
  <p:sorterViewPr>
    <p:cViewPr>
      <p:scale>
        <a:sx n="100" d="100"/>
        <a:sy n="100" d="100"/>
      </p:scale>
      <p:origin x="0" y="-612"/>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A52C670-4608-45EF-B8ED-7E457A832A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xmlns="" id="{421E42A7-86B5-43E2-9CA9-EB5A294682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696D65DC-E270-472D-B451-54A58B0A131F}" type="datetimeFigureOut">
              <a:rPr lang="en-GB"/>
              <a:pPr>
                <a:defRPr/>
              </a:pPr>
              <a:t>01/02/2022</a:t>
            </a:fld>
            <a:endParaRPr lang="en-GB" dirty="0"/>
          </a:p>
        </p:txBody>
      </p:sp>
      <p:sp>
        <p:nvSpPr>
          <p:cNvPr id="4" name="Footer Placeholder 3">
            <a:extLst>
              <a:ext uri="{FF2B5EF4-FFF2-40B4-BE49-F238E27FC236}">
                <a16:creationId xmlns:a16="http://schemas.microsoft.com/office/drawing/2014/main" xmlns="" id="{B1476546-AC25-484A-B964-C6C0FBFD13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Tree>
    <p:extLst>
      <p:ext uri="{BB962C8B-B14F-4D97-AF65-F5344CB8AC3E}">
        <p14:creationId xmlns:p14="http://schemas.microsoft.com/office/powerpoint/2010/main" val="3494869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356AD0E-84F6-4054-A5F8-A22C81C3C5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xmlns="" id="{69902453-80DF-4D10-837A-4D31087F84B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DB25AAF7-E97D-4072-B656-EC1969DD167B}" type="datetimeFigureOut">
              <a:rPr lang="en-GB"/>
              <a:pPr>
                <a:defRPr/>
              </a:pPr>
              <a:t>01/02/2022</a:t>
            </a:fld>
            <a:endParaRPr lang="en-GB" dirty="0"/>
          </a:p>
        </p:txBody>
      </p:sp>
      <p:sp>
        <p:nvSpPr>
          <p:cNvPr id="4" name="Slide Image Placeholder 3">
            <a:extLst>
              <a:ext uri="{FF2B5EF4-FFF2-40B4-BE49-F238E27FC236}">
                <a16:creationId xmlns:a16="http://schemas.microsoft.com/office/drawing/2014/main" xmlns="" id="{5BF264E3-8450-4DF4-89F8-EE62D347760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xmlns="" id="{F7B0147E-8725-48D1-AD68-37F8A24CA420}"/>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 name="Footer Placeholder 5">
            <a:extLst>
              <a:ext uri="{FF2B5EF4-FFF2-40B4-BE49-F238E27FC236}">
                <a16:creationId xmlns:a16="http://schemas.microsoft.com/office/drawing/2014/main" xmlns="" id="{E8D1EC83-CEDC-4D02-8B53-A8E47D70D99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7" name="Slide Number Placeholder 6">
            <a:extLst>
              <a:ext uri="{FF2B5EF4-FFF2-40B4-BE49-F238E27FC236}">
                <a16:creationId xmlns:a16="http://schemas.microsoft.com/office/drawing/2014/main" xmlns="" id="{F9044B2C-6524-48F4-B72E-FC21AB18DF9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F05562F2-9F32-4865-9EDB-841829A88F81}" type="slidenum">
              <a:rPr lang="en-GB"/>
              <a:pPr>
                <a:defRPr/>
              </a:pPr>
              <a:t>‹#›</a:t>
            </a:fld>
            <a:endParaRPr lang="en-GB" dirty="0"/>
          </a:p>
        </p:txBody>
      </p:sp>
    </p:spTree>
    <p:extLst>
      <p:ext uri="{BB962C8B-B14F-4D97-AF65-F5344CB8AC3E}">
        <p14:creationId xmlns:p14="http://schemas.microsoft.com/office/powerpoint/2010/main" val="3913596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9C2F2A1A-9065-4D63-AD4B-67A5F9893F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68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xmlns="" id="{F2F31B7C-94E9-4F54-94AE-71A1B77F425B}"/>
              </a:ext>
            </a:extLst>
          </p:cNvPr>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3349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8C4DBF8D-9B74-4DC2-A914-E7BBFDA16A0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2238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33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CEF50F74-5D6F-4FD1-8FB4-37CDE54794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48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24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B89BD82B-A395-49FE-A56C-EC282B79225B}"/>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D89C4A78-D24A-4626-BCF7-F76B1B7FE921}"/>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GB" altLang="en-US"/>
              <a:t>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4" Type="http://schemas.openxmlformats.org/officeDocument/2006/relationships/audio" Target="../media/media2.wav"/><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xmlns="" id="{71010E8F-CE2C-440C-A5FA-32F7A19403FE}"/>
              </a:ext>
            </a:extLst>
          </p:cNvPr>
          <p:cNvSpPr>
            <a:spLocks noGrp="1"/>
          </p:cNvSpPr>
          <p:nvPr>
            <p:ph type="title"/>
          </p:nvPr>
        </p:nvSpPr>
        <p:spPr>
          <a:xfrm>
            <a:off x="457200" y="608013"/>
            <a:ext cx="8220075" cy="652462"/>
          </a:xfrm>
        </p:spPr>
        <p:txBody>
          <a:bodyPr/>
          <a:lstStyle/>
          <a:p>
            <a:pPr algn="ctr"/>
            <a:r>
              <a:rPr lang="en-GB" altLang="en-US" sz="2800">
                <a:solidFill>
                  <a:srgbClr val="00B0F0"/>
                </a:solidFill>
                <a:latin typeface="Tuffy-TTF" panose="020B0603060100000000" pitchFamily="34" charset="0"/>
                <a:ea typeface="Tuffy" panose="020B0603060100000000" pitchFamily="34" charset="0"/>
                <a:cs typeface="Arial" panose="020B0604020202020204" pitchFamily="34" charset="0"/>
              </a:rPr>
              <a:t>Guidance for Video/Audio in PowerPoints</a:t>
            </a:r>
          </a:p>
        </p:txBody>
      </p:sp>
      <p:pic>
        <p:nvPicPr>
          <p:cNvPr id="8195" name="Picture 1">
            <a:extLst>
              <a:ext uri="{FF2B5EF4-FFF2-40B4-BE49-F238E27FC236}">
                <a16:creationId xmlns:a16="http://schemas.microsoft.com/office/drawing/2014/main" xmlns="" id="{6F5A0E2D-D943-4648-8594-37B90C59232B}"/>
              </a:ext>
            </a:extLst>
          </p:cNvPr>
          <p:cNvPicPr>
            <a:picLocks noChangeAspect="1"/>
          </p:cNvPicPr>
          <p:nvPr/>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787400" y="2568575"/>
            <a:ext cx="1717675" cy="1150938"/>
          </a:xfrm>
          <a:prstGeom prst="rect">
            <a:avLst/>
          </a:prstGeom>
          <a:noFill/>
          <a:ln w="9525">
            <a:solidFill>
              <a:srgbClr val="0076B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xmlns="" id="{FC3556E6-0670-49D7-8156-574972F47F16}"/>
              </a:ext>
            </a:extLst>
          </p:cNvPr>
          <p:cNvPicPr>
            <a:picLocks noChangeAspect="1"/>
          </p:cNvPicPr>
          <p:nvPr/>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787400" y="3811588"/>
            <a:ext cx="1717675" cy="1857375"/>
          </a:xfrm>
          <a:prstGeom prst="rect">
            <a:avLst/>
          </a:prstGeom>
          <a:noFill/>
          <a:ln w="9525">
            <a:solidFill>
              <a:srgbClr val="0076B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a16="http://schemas.microsoft.com/office/drawing/2014/main" xmlns="" id="{2F765535-CA5D-4AB4-89E2-58149A9530B3}"/>
              </a:ext>
            </a:extLst>
          </p:cNvPr>
          <p:cNvPicPr>
            <a:picLocks noChangeAspect="1"/>
          </p:cNvPicPr>
          <p:nvPr/>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454400" y="2560638"/>
            <a:ext cx="1703388" cy="2003425"/>
          </a:xfrm>
          <a:prstGeom prst="rect">
            <a:avLst/>
          </a:prstGeom>
          <a:noFill/>
          <a:ln w="9525">
            <a:solidFill>
              <a:srgbClr val="0076B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7C1B441C-2AD9-4994-A859-B4788A1B73CA}"/>
              </a:ext>
            </a:extLst>
          </p:cNvPr>
          <p:cNvSpPr/>
          <p:nvPr/>
        </p:nvSpPr>
        <p:spPr>
          <a:xfrm>
            <a:off x="787400" y="1370013"/>
            <a:ext cx="1717675" cy="1116012"/>
          </a:xfrm>
          <a:prstGeom prst="rect">
            <a:avLst/>
          </a:prstGeom>
          <a:solidFill>
            <a:srgbClr val="AEE9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dirty="0">
                <a:solidFill>
                  <a:schemeClr val="tx1"/>
                </a:solidFill>
                <a:latin typeface="Tuffy-TTF" panose="020B0603060100000000" pitchFamily="34" charset="0"/>
                <a:ea typeface="Tuffy" panose="020B0603060100000000" pitchFamily="34" charset="0"/>
                <a:cs typeface="Arial" panose="020B0604020202020204" pitchFamily="34" charset="0"/>
              </a:rPr>
              <a:t>1. Open the folder and copy all the files.</a:t>
            </a:r>
          </a:p>
        </p:txBody>
      </p:sp>
      <p:sp>
        <p:nvSpPr>
          <p:cNvPr id="8" name="Rectangle 7">
            <a:extLst>
              <a:ext uri="{FF2B5EF4-FFF2-40B4-BE49-F238E27FC236}">
                <a16:creationId xmlns:a16="http://schemas.microsoft.com/office/drawing/2014/main" xmlns="" id="{1F06C8B9-E918-4F9F-8B38-FB03CE420F97}"/>
              </a:ext>
            </a:extLst>
          </p:cNvPr>
          <p:cNvSpPr/>
          <p:nvPr/>
        </p:nvSpPr>
        <p:spPr>
          <a:xfrm>
            <a:off x="3438525" y="1370013"/>
            <a:ext cx="1719263" cy="1116012"/>
          </a:xfrm>
          <a:prstGeom prst="rect">
            <a:avLst/>
          </a:prstGeom>
          <a:solidFill>
            <a:srgbClr val="AEE9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200" dirty="0">
                <a:solidFill>
                  <a:schemeClr val="tx1"/>
                </a:solidFill>
                <a:latin typeface="Tuffy-TTF" panose="020B0603060100000000" pitchFamily="34" charset="0"/>
                <a:ea typeface="Tuffy" panose="020B0603060100000000" pitchFamily="34" charset="0"/>
                <a:cs typeface="Arial" panose="020B0604020202020204" pitchFamily="34" charset="0"/>
              </a:rPr>
              <a:t>2. Paste the copied files into a new folder.</a:t>
            </a:r>
          </a:p>
        </p:txBody>
      </p:sp>
      <p:cxnSp>
        <p:nvCxnSpPr>
          <p:cNvPr id="10" name="Straight Arrow Connector 9">
            <a:extLst>
              <a:ext uri="{FF2B5EF4-FFF2-40B4-BE49-F238E27FC236}">
                <a16:creationId xmlns:a16="http://schemas.microsoft.com/office/drawing/2014/main" xmlns="" id="{7896E6CA-2A32-4D3C-8D02-EDCA3097032B}"/>
              </a:ext>
            </a:extLst>
          </p:cNvPr>
          <p:cNvCxnSpPr/>
          <p:nvPr/>
        </p:nvCxnSpPr>
        <p:spPr>
          <a:xfrm>
            <a:off x="5305425" y="1898650"/>
            <a:ext cx="617538"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7DE6892E-1C4D-4484-8101-77A07FB1E995}"/>
              </a:ext>
            </a:extLst>
          </p:cNvPr>
          <p:cNvCxnSpPr/>
          <p:nvPr/>
        </p:nvCxnSpPr>
        <p:spPr>
          <a:xfrm>
            <a:off x="2606675" y="1898650"/>
            <a:ext cx="61595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202" name="Title 2">
            <a:extLst>
              <a:ext uri="{FF2B5EF4-FFF2-40B4-BE49-F238E27FC236}">
                <a16:creationId xmlns:a16="http://schemas.microsoft.com/office/drawing/2014/main" xmlns="" id="{834D915C-3E6F-48DA-8A45-4707980E858E}"/>
              </a:ext>
            </a:extLst>
          </p:cNvPr>
          <p:cNvSpPr>
            <a:spLocks/>
          </p:cNvSpPr>
          <p:nvPr/>
        </p:nvSpPr>
        <p:spPr bwMode="auto">
          <a:xfrm>
            <a:off x="457200" y="6283325"/>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1000">
                <a:solidFill>
                  <a:schemeClr val="bg1"/>
                </a:solidFill>
                <a:latin typeface="Tuffy-TTF" panose="020B0603060100000000" pitchFamily="34" charset="0"/>
                <a:ea typeface="Tuffy" panose="020B0603060100000000" pitchFamily="34" charset="0"/>
                <a:cs typeface="Arial" panose="020B0604020202020204" pitchFamily="34" charset="0"/>
              </a:rPr>
              <a:t>You may wish to delete this slide before beginning the presentation.</a:t>
            </a:r>
          </a:p>
        </p:txBody>
      </p:sp>
      <p:sp>
        <p:nvSpPr>
          <p:cNvPr id="17" name="Rectangle 16">
            <a:extLst>
              <a:ext uri="{FF2B5EF4-FFF2-40B4-BE49-F238E27FC236}">
                <a16:creationId xmlns:a16="http://schemas.microsoft.com/office/drawing/2014/main" xmlns="" id="{45BCE7E4-3414-46DB-9F2F-CBC7963FEAC5}"/>
              </a:ext>
            </a:extLst>
          </p:cNvPr>
          <p:cNvSpPr/>
          <p:nvPr/>
        </p:nvSpPr>
        <p:spPr>
          <a:xfrm>
            <a:off x="6107113" y="1370013"/>
            <a:ext cx="2195512" cy="1116012"/>
          </a:xfrm>
          <a:prstGeom prst="rect">
            <a:avLst/>
          </a:prstGeom>
          <a:solidFill>
            <a:srgbClr val="AEE9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r>
              <a:rPr lang="en-GB" sz="1200" dirty="0">
                <a:solidFill>
                  <a:schemeClr val="tx1"/>
                </a:solidFill>
                <a:latin typeface="Tuffy-TTF" panose="020B0603060100000000" pitchFamily="34" charset="0"/>
                <a:ea typeface="Tuffy" panose="020B0603060100000000" pitchFamily="34" charset="0"/>
                <a:cs typeface="Arial" panose="020B0604020202020204" pitchFamily="34" charset="0"/>
              </a:rPr>
              <a:t>3. Open the PowerPoint file, enable editing and enter presentation mode (start the slide show).</a:t>
            </a:r>
          </a:p>
        </p:txBody>
      </p:sp>
      <p:grpSp>
        <p:nvGrpSpPr>
          <p:cNvPr id="8204" name="Group 17">
            <a:extLst>
              <a:ext uri="{FF2B5EF4-FFF2-40B4-BE49-F238E27FC236}">
                <a16:creationId xmlns:a16="http://schemas.microsoft.com/office/drawing/2014/main" xmlns="" id="{2C3CF7AE-BBC2-4E8B-BB95-99152699AB29}"/>
              </a:ext>
            </a:extLst>
          </p:cNvPr>
          <p:cNvGrpSpPr>
            <a:grpSpLocks/>
          </p:cNvGrpSpPr>
          <p:nvPr/>
        </p:nvGrpSpPr>
        <p:grpSpPr bwMode="auto">
          <a:xfrm>
            <a:off x="5730875" y="3616325"/>
            <a:ext cx="2571750" cy="1601788"/>
            <a:chOff x="5758342" y="3336983"/>
            <a:chExt cx="2571925" cy="1601754"/>
          </a:xfrm>
        </p:grpSpPr>
        <p:cxnSp>
          <p:nvCxnSpPr>
            <p:cNvPr id="28" name="Straight Arrow Connector 27">
              <a:extLst>
                <a:ext uri="{FF2B5EF4-FFF2-40B4-BE49-F238E27FC236}">
                  <a16:creationId xmlns:a16="http://schemas.microsoft.com/office/drawing/2014/main" xmlns="" id="{47D9F682-E063-4C2F-A8E7-51040BE476CC}"/>
                </a:ext>
              </a:extLst>
            </p:cNvPr>
            <p:cNvCxnSpPr/>
            <p:nvPr/>
          </p:nvCxnSpPr>
          <p:spPr>
            <a:xfrm>
              <a:off x="5758342" y="3494143"/>
              <a:ext cx="32863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8211" name="Picture 29">
              <a:extLst>
                <a:ext uri="{FF2B5EF4-FFF2-40B4-BE49-F238E27FC236}">
                  <a16:creationId xmlns:a16="http://schemas.microsoft.com/office/drawing/2014/main" xmlns="" id="{1D650AC3-A916-4770-84F3-35F68FA12C8A}"/>
                </a:ext>
              </a:extLst>
            </p:cNvPr>
            <p:cNvPicPr>
              <a:picLocks noChangeAspect="1"/>
            </p:cNvPicPr>
            <p:nvPr/>
          </p:nvPicPr>
          <p:blipFill>
            <a:blip r:embed="rId5">
              <a:extLst>
                <a:ext uri="{28A0092B-C50C-407E-A947-70E740481C1C}">
                  <a14:useLocalDpi xmlns:a14="http://schemas.microsoft.com/office/drawing/2010/main" val="0"/>
                </a:ext>
              </a:extLst>
            </a:blip>
            <a:srcRect t="65628"/>
            <a:stretch>
              <a:fillRect/>
            </a:stretch>
          </p:blipFill>
          <p:spPr bwMode="auto">
            <a:xfrm>
              <a:off x="6164808" y="3336983"/>
              <a:ext cx="2165459" cy="160175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8205" name="Group 20">
            <a:extLst>
              <a:ext uri="{FF2B5EF4-FFF2-40B4-BE49-F238E27FC236}">
                <a16:creationId xmlns:a16="http://schemas.microsoft.com/office/drawing/2014/main" xmlns="" id="{BA0F94EA-E706-47AF-87CA-9C318B36E441}"/>
              </a:ext>
            </a:extLst>
          </p:cNvPr>
          <p:cNvGrpSpPr>
            <a:grpSpLocks/>
          </p:cNvGrpSpPr>
          <p:nvPr/>
        </p:nvGrpSpPr>
        <p:grpSpPr bwMode="auto">
          <a:xfrm>
            <a:off x="6137275" y="2884488"/>
            <a:ext cx="2165350" cy="647700"/>
            <a:chOff x="6164808" y="2589878"/>
            <a:chExt cx="2165459" cy="647296"/>
          </a:xfrm>
        </p:grpSpPr>
        <p:pic>
          <p:nvPicPr>
            <p:cNvPr id="8208" name="Picture 22">
              <a:extLst>
                <a:ext uri="{FF2B5EF4-FFF2-40B4-BE49-F238E27FC236}">
                  <a16:creationId xmlns:a16="http://schemas.microsoft.com/office/drawing/2014/main" xmlns="" id="{AE445676-C524-4B3D-B23B-9AA4B0899E13}"/>
                </a:ext>
              </a:extLst>
            </p:cNvPr>
            <p:cNvPicPr>
              <a:picLocks noChangeAspect="1"/>
            </p:cNvPicPr>
            <p:nvPr/>
          </p:nvPicPr>
          <p:blipFill>
            <a:blip r:embed="rId6">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9525">
              <a:solidFill>
                <a:srgbClr val="0076B0"/>
              </a:solidFill>
              <a:miter lim="800000"/>
              <a:headEnd/>
              <a:tailEnd/>
            </a:ln>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xmlns="" id="{0733FF69-9565-4E08-B392-9958324075A5}"/>
                </a:ext>
              </a:extLst>
            </p:cNvPr>
            <p:cNvCxnSpPr/>
            <p:nvPr/>
          </p:nvCxnSpPr>
          <p:spPr>
            <a:xfrm flipH="1">
              <a:off x="7934960" y="2748529"/>
              <a:ext cx="79379" cy="287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8206" name="Picture 21">
            <a:extLst>
              <a:ext uri="{FF2B5EF4-FFF2-40B4-BE49-F238E27FC236}">
                <a16:creationId xmlns:a16="http://schemas.microsoft.com/office/drawing/2014/main" xmlns="" id="{E2008711-EDCF-4152-BF0A-7AA51D8CA4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37275" y="2560638"/>
            <a:ext cx="2165350" cy="2254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86962B83-34CD-43BE-8688-75B8476B2E46}"/>
              </a:ext>
            </a:extLst>
          </p:cNvPr>
          <p:cNvSpPr/>
          <p:nvPr/>
        </p:nvSpPr>
        <p:spPr>
          <a:xfrm>
            <a:off x="1431925" y="6019800"/>
            <a:ext cx="6126163" cy="295275"/>
          </a:xfrm>
          <a:prstGeom prst="rect">
            <a:avLst/>
          </a:prstGeom>
          <a:solidFill>
            <a:srgbClr val="AEE9E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tx1"/>
                </a:solidFill>
                <a:latin typeface="Tuffy-TTF" panose="020B0603060100000000" pitchFamily="34" charset="0"/>
                <a:ea typeface="Tuffy" panose="020B0603060100000000" pitchFamily="34" charset="0"/>
                <a:cs typeface="Arial" panose="020B0604020202020204" pitchFamily="34" charset="0"/>
              </a:rPr>
              <a:t>Please note the embedded audio may not be compatible with early versions of PowerPoint. </a:t>
            </a:r>
          </a:p>
        </p:txBody>
      </p:sp>
    </p:spTree>
    <p:extLst>
      <p:ext uri="{BB962C8B-B14F-4D97-AF65-F5344CB8AC3E}">
        <p14:creationId xmlns:p14="http://schemas.microsoft.com/office/powerpoint/2010/main" val="800868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B9B21035-DDB4-4B66-B906-EE29B947F161}"/>
              </a:ext>
            </a:extLst>
          </p:cNvPr>
          <p:cNvSpPr/>
          <p:nvPr/>
        </p:nvSpPr>
        <p:spPr>
          <a:xfrm>
            <a:off x="2584583" y="1844824"/>
            <a:ext cx="827471" cy="2646878"/>
          </a:xfrm>
          <a:prstGeom prst="rect">
            <a:avLst/>
          </a:prstGeom>
        </p:spPr>
        <p:txBody>
          <a:bodyPr wrap="none">
            <a:spAutoFit/>
          </a:bodyPr>
          <a:lstStyle/>
          <a:p>
            <a:pPr>
              <a:defRPr/>
            </a:pPr>
            <a:r>
              <a:rPr lang="en-GB" sz="16600" dirty="0" err="1">
                <a:ln w="28575">
                  <a:solidFill>
                    <a:schemeClr val="tx1"/>
                  </a:solidFill>
                </a:ln>
                <a:solidFill>
                  <a:schemeClr val="bg1"/>
                </a:solidFill>
                <a:latin typeface="Twinkl SemiBold" pitchFamily="2" charset="0"/>
              </a:rPr>
              <a:t>i</a:t>
            </a:r>
            <a:endParaRPr lang="en-GB" sz="16600" dirty="0"/>
          </a:p>
        </p:txBody>
      </p:sp>
      <p:sp>
        <p:nvSpPr>
          <p:cNvPr id="38" name="Rectangle 37">
            <a:extLst>
              <a:ext uri="{FF2B5EF4-FFF2-40B4-BE49-F238E27FC236}">
                <a16:creationId xmlns:a16="http://schemas.microsoft.com/office/drawing/2014/main" xmlns="" id="{20063490-F2FF-4F19-B91B-21FC3B6AD848}"/>
              </a:ext>
            </a:extLst>
          </p:cNvPr>
          <p:cNvSpPr/>
          <p:nvPr/>
        </p:nvSpPr>
        <p:spPr>
          <a:xfrm>
            <a:off x="3125213" y="1844824"/>
            <a:ext cx="981359"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t</a:t>
            </a:r>
            <a:endParaRPr lang="en-GB" sz="16600" dirty="0"/>
          </a:p>
        </p:txBody>
      </p:sp>
      <p:sp>
        <p:nvSpPr>
          <p:cNvPr id="41" name="Rectangle 40">
            <a:extLst>
              <a:ext uri="{FF2B5EF4-FFF2-40B4-BE49-F238E27FC236}">
                <a16:creationId xmlns:a16="http://schemas.microsoft.com/office/drawing/2014/main" xmlns="" id="{44628889-0F47-4AAA-B267-26A7470432FC}"/>
              </a:ext>
            </a:extLst>
          </p:cNvPr>
          <p:cNvSpPr/>
          <p:nvPr/>
        </p:nvSpPr>
        <p:spPr>
          <a:xfrm>
            <a:off x="3962616" y="1844824"/>
            <a:ext cx="981359"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t</a:t>
            </a:r>
            <a:endParaRPr lang="en-GB" sz="16600" dirty="0"/>
          </a:p>
        </p:txBody>
      </p:sp>
      <p:sp>
        <p:nvSpPr>
          <p:cNvPr id="44" name="Rectangle 43">
            <a:extLst>
              <a:ext uri="{FF2B5EF4-FFF2-40B4-BE49-F238E27FC236}">
                <a16:creationId xmlns:a16="http://schemas.microsoft.com/office/drawing/2014/main" xmlns="" id="{1F6508B1-748F-4CC9-9E32-CFED41E411AD}"/>
              </a:ext>
            </a:extLst>
          </p:cNvPr>
          <p:cNvSpPr/>
          <p:nvPr/>
        </p:nvSpPr>
        <p:spPr>
          <a:xfrm>
            <a:off x="4703951"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sp>
        <p:nvSpPr>
          <p:cNvPr id="45" name="Rectangle 44">
            <a:extLst>
              <a:ext uri="{FF2B5EF4-FFF2-40B4-BE49-F238E27FC236}">
                <a16:creationId xmlns:a16="http://schemas.microsoft.com/office/drawing/2014/main" xmlns="" id="{36ED6604-D516-4036-97B3-F2B01B8F2C4C}"/>
              </a:ext>
            </a:extLst>
          </p:cNvPr>
          <p:cNvSpPr/>
          <p:nvPr/>
        </p:nvSpPr>
        <p:spPr>
          <a:xfrm>
            <a:off x="5658167"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F0C12932-E219-4C1D-960E-DCA7D2AE4107}"/>
              </a:ext>
            </a:extLst>
          </p:cNvPr>
          <p:cNvGrpSpPr>
            <a:grpSpLocks/>
          </p:cNvGrpSpPr>
          <p:nvPr/>
        </p:nvGrpSpPr>
        <p:grpSpPr bwMode="auto">
          <a:xfrm>
            <a:off x="6915150" y="5516563"/>
            <a:ext cx="1544638" cy="720725"/>
            <a:chOff x="6914614" y="5517232"/>
            <a:chExt cx="1545818" cy="720080"/>
          </a:xfrm>
        </p:grpSpPr>
        <p:grpSp>
          <p:nvGrpSpPr>
            <p:cNvPr id="11284" name="Write action">
              <a:extLst>
                <a:ext uri="{FF2B5EF4-FFF2-40B4-BE49-F238E27FC236}">
                  <a16:creationId xmlns:a16="http://schemas.microsoft.com/office/drawing/2014/main" xmlns="" id="{77946541-9028-49F5-B9D9-BC535BF0F727}"/>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1285" name="Picture 11">
              <a:extLst>
                <a:ext uri="{FF2B5EF4-FFF2-40B4-BE49-F238E27FC236}">
                  <a16:creationId xmlns:a16="http://schemas.microsoft.com/office/drawing/2014/main" xmlns="" id="{12030A2D-CA71-4515-AA51-693226B57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xmlns="" id="{B310DEF6-4F17-4CDB-9C2C-2B71CECC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8875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xmlns="" id="{E8EE12DA-6766-4291-8384-5096E074E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22828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xmlns="" id="{3128D73A-F405-43B1-8113-5FD0148C1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313" y="20193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xmlns="" id="{4C65F241-AFC5-4023-A6BF-7A549F1E2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23272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xmlns="" id="{B2B63F74-DE2D-4134-B068-C1863E1E7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513" y="20193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xmlns="" id="{BB1A3462-7110-465B-8C42-35EA3BFC3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232727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xmlns="" id="{9C40661F-4005-4A78-BD1D-FDB51A47A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27543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xmlns="" id="{72B689FC-BC9F-44B4-84B6-C4B5B843E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775" y="235426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xmlns="" id="{41EB0EB2-780E-A74F-B78D-F6578625533B}"/>
              </a:ext>
            </a:extLst>
          </p:cNvPr>
          <p:cNvSpPr/>
          <p:nvPr/>
        </p:nvSpPr>
        <p:spPr>
          <a:xfrm>
            <a:off x="1835696" y="1853139"/>
            <a:ext cx="893193"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f</a:t>
            </a:r>
            <a:endParaRPr lang="en-GB" sz="16600" dirty="0"/>
          </a:p>
        </p:txBody>
      </p:sp>
      <p:pic>
        <p:nvPicPr>
          <p:cNvPr id="27" name="Picture 26">
            <a:extLst>
              <a:ext uri="{FF2B5EF4-FFF2-40B4-BE49-F238E27FC236}">
                <a16:creationId xmlns:a16="http://schemas.microsoft.com/office/drawing/2014/main" xmlns="" id="{793F7F49-9342-254D-A1C1-50E98E233E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5301" y="1777421"/>
            <a:ext cx="710150" cy="707937"/>
          </a:xfrm>
          <a:prstGeom prst="rect">
            <a:avLst/>
          </a:prstGeom>
        </p:spPr>
      </p:pic>
      <p:pic>
        <p:nvPicPr>
          <p:cNvPr id="28" name="Picture 27">
            <a:extLst>
              <a:ext uri="{FF2B5EF4-FFF2-40B4-BE49-F238E27FC236}">
                <a16:creationId xmlns:a16="http://schemas.microsoft.com/office/drawing/2014/main" xmlns="" id="{D278A420-EE9A-A842-9822-177C9562E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3441" y="2291250"/>
            <a:ext cx="710150" cy="707937"/>
          </a:xfrm>
          <a:prstGeom prst="rect">
            <a:avLst/>
          </a:prstGeom>
        </p:spPr>
      </p:pic>
    </p:spTree>
    <p:extLst>
      <p:ext uri="{BB962C8B-B14F-4D97-AF65-F5344CB8AC3E}">
        <p14:creationId xmlns:p14="http://schemas.microsoft.com/office/powerpoint/2010/main" val="1616955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22222E-6 3.7037E-7 L -0.01511 -0.00602 C -0.01684 -0.00602 -0.02535 -0.00648 -0.02917 -0.0037 C -0.03004 -0.00301 -0.0309 -0.00208 -0.0316 -0.00116 C -0.03229 3.7037E-7 -0.03264 0.00139 -0.03334 0.00255 C -0.03386 0.00347 -0.03472 0.00393 -0.03507 0.00486 C -0.03577 0.00741 -0.03611 0.00995 -0.03663 0.01227 C -0.03768 0.0169 -0.0375 0.01481 -0.0375 0.01852 L -0.04323 0.24699 C -0.04688 0.26296 -0.04323 0.25995 -0.04913 0.26296 C -0.04965 0.26366 -0.05018 0.26481 -0.0507 0.26551 C -0.05278 0.2669 -0.0566 0.26829 -0.0592 0.26921 C -0.06372 0.26875 -0.06858 0.26898 -0.07309 0.26782 C -0.07396 0.26759 -0.07413 0.26597 -0.07483 0.26551 C -0.07518 0.26528 -0.07552 0.26551 -0.07552 0.26574 " pathEditMode="relative" rAng="0" ptsTypes="AAAAAAAAAAAAAAA">
                                      <p:cBhvr>
                                        <p:cTn id="10" dur="3750" fill="hold"/>
                                        <p:tgtEl>
                                          <p:spTgt spid="27"/>
                                        </p:tgtEl>
                                        <p:attrNameLst>
                                          <p:attrName>ppt_x</p:attrName>
                                          <p:attrName>ppt_y</p:attrName>
                                        </p:attrNameLst>
                                      </p:cBhvr>
                                      <p:rCtr x="-3785" y="13148"/>
                                    </p:animMotion>
                                  </p:childTnLst>
                                </p:cTn>
                              </p:par>
                            </p:childTnLst>
                          </p:cTn>
                        </p:par>
                        <p:par>
                          <p:cTn id="11" fill="hold">
                            <p:stCondLst>
                              <p:cond delay="4250"/>
                            </p:stCondLst>
                            <p:childTnLst>
                              <p:par>
                                <p:cTn id="12" presetID="10" presetClass="exit" presetSubtype="0" fill="hold" nodeType="after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par>
                          <p:cTn id="15" fill="hold">
                            <p:stCondLst>
                              <p:cond delay="475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5250"/>
                            </p:stCondLst>
                            <p:childTnLst>
                              <p:par>
                                <p:cTn id="20" presetID="0" presetClass="path" presetSubtype="0" accel="50000" decel="50000" fill="hold" nodeType="afterEffect">
                                  <p:stCondLst>
                                    <p:cond delay="0"/>
                                  </p:stCondLst>
                                  <p:childTnLst>
                                    <p:animMotion origin="layout" path="M 3.61111E-6 1.85185E-6 L 0.05086 1.85185E-6 " pathEditMode="relative" rAng="0" ptsTypes="AA">
                                      <p:cBhvr>
                                        <p:cTn id="21" dur="2500" fill="hold"/>
                                        <p:tgtEl>
                                          <p:spTgt spid="28"/>
                                        </p:tgtEl>
                                        <p:attrNameLst>
                                          <p:attrName>ppt_x</p:attrName>
                                          <p:attrName>ppt_y</p:attrName>
                                        </p:attrNameLst>
                                      </p:cBhvr>
                                      <p:rCtr x="2535" y="0"/>
                                    </p:animMotion>
                                  </p:childTnLst>
                                </p:cTn>
                              </p:par>
                            </p:childTnLst>
                          </p:cTn>
                        </p:par>
                        <p:par>
                          <p:cTn id="22" fill="hold">
                            <p:stCondLst>
                              <p:cond delay="7750"/>
                            </p:stCondLst>
                            <p:childTnLst>
                              <p:par>
                                <p:cTn id="23" presetID="10" presetClass="exit" presetSubtype="0" fill="hold" nodeType="after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par>
                          <p:cTn id="26" fill="hold">
                            <p:stCondLst>
                              <p:cond delay="8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nodeType="afterGroup">
                            <p:stCondLst>
                              <p:cond delay="8750"/>
                            </p:stCondLst>
                            <p:childTnLst>
                              <p:par>
                                <p:cTn id="31" presetID="0" presetClass="path" presetSubtype="0" accel="50000" decel="50000" fill="hold" nodeType="afterEffect">
                                  <p:stCondLst>
                                    <p:cond delay="0"/>
                                  </p:stCondLst>
                                  <p:childTnLst>
                                    <p:animMotion origin="layout" path="M -8.33333E-7 -7.40741E-7 L -0.0026 0.10116 C -0.00174 0.10486 -0.00121 0.1088 -8.33333E-7 0.11227 C 0.00052 0.11343 0.00156 0.11389 0.00191 0.11482 C 0.00243 0.11597 0.00208 0.11759 0.00278 0.11852 C 0.00347 0.11945 0.00469 0.11945 0.00556 0.11991 C 0.00712 0.11968 0.01736 0.11875 0.01945 0.11597 L 0.02049 0.11482 " pathEditMode="relative" rAng="0" ptsTypes="AAAAAAAA">
                                      <p:cBhvr>
                                        <p:cTn id="32" dur="1000" fill="hold"/>
                                        <p:tgtEl>
                                          <p:spTgt spid="35"/>
                                        </p:tgtEl>
                                        <p:attrNameLst>
                                          <p:attrName>ppt_x</p:attrName>
                                          <p:attrName>ppt_y</p:attrName>
                                        </p:attrNameLst>
                                      </p:cBhvr>
                                      <p:rCtr x="885" y="5995"/>
                                    </p:animMotion>
                                  </p:childTnLst>
                                </p:cTn>
                              </p:par>
                            </p:childTnLst>
                          </p:cTn>
                        </p:par>
                        <p:par>
                          <p:cTn id="33" fill="hold" nodeType="afterGroup">
                            <p:stCondLst>
                              <p:cond delay="9750"/>
                            </p:stCondLst>
                            <p:childTnLst>
                              <p:par>
                                <p:cTn id="34" presetID="10" presetClass="exit" presetSubtype="0" fill="hold" nodeType="afterEffect">
                                  <p:stCondLst>
                                    <p:cond delay="0"/>
                                  </p:stCondLst>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par>
                          <p:cTn id="37" fill="hold" nodeType="afterGroup">
                            <p:stCondLst>
                              <p:cond delay="1025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nodeType="afterGroup">
                            <p:stCondLst>
                              <p:cond delay="10750"/>
                            </p:stCondLst>
                            <p:childTnLst>
                              <p:par>
                                <p:cTn id="42" presetID="10" presetClass="exit" presetSubtype="0" fill="hold" nodeType="afterEffect">
                                  <p:stCondLst>
                                    <p:cond delay="60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par>
                          <p:cTn id="45" fill="hold" nodeType="afterGroup">
                            <p:stCondLst>
                              <p:cond delay="118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nodeType="afterGroup">
                            <p:stCondLst>
                              <p:cond delay="12350"/>
                            </p:stCondLst>
                            <p:childTnLst>
                              <p:par>
                                <p:cTn id="50" presetID="0" presetClass="path" presetSubtype="0" accel="50000" decel="50000" fill="hold" nodeType="afterEffect">
                                  <p:stCondLst>
                                    <p:cond delay="0"/>
                                  </p:stCondLst>
                                  <p:childTnLst>
                                    <p:animMotion origin="layout" path="M -3.88889E-6 -4.81481E-6 L -0.00191 0.15209 C -0.00191 0.15463 -0.00191 0.15718 -0.00156 0.15973 C -0.00138 0.16065 -0.00104 0.16135 -0.00052 0.16181 C 0.00035 0.1625 0.00313 0.16343 0.00434 0.16366 C 0.00504 0.16413 0.00556 0.16482 0.00625 0.16505 C 0.00764 0.16551 0.01025 0.16644 0.01025 0.16667 C 0.01389 0.16621 0.01771 0.16598 0.02153 0.16575 C 0.02205 0.16551 0.02275 0.16528 0.02344 0.16505 C 0.02431 0.16482 0.025 0.16459 0.02587 0.16436 C 0.03004 0.16065 0.02466 0.16505 0.02882 0.1625 C 0.02934 0.16204 0.02969 0.16158 0.03021 0.16112 C 0.0323 0.15973 0.03143 0.16158 0.0323 0.15926 " pathEditMode="relative" rAng="0" ptsTypes="AAAAAAAAAAAAA">
                                      <p:cBhvr>
                                        <p:cTn id="51" dur="2000" fill="hold"/>
                                        <p:tgtEl>
                                          <p:spTgt spid="39"/>
                                        </p:tgtEl>
                                        <p:attrNameLst>
                                          <p:attrName>ppt_x</p:attrName>
                                          <p:attrName>ppt_y</p:attrName>
                                        </p:attrNameLst>
                                      </p:cBhvr>
                                      <p:rCtr x="1510" y="8333"/>
                                    </p:animMotion>
                                  </p:childTnLst>
                                </p:cTn>
                              </p:par>
                            </p:childTnLst>
                          </p:cTn>
                        </p:par>
                        <p:par>
                          <p:cTn id="52" fill="hold" nodeType="afterGroup">
                            <p:stCondLst>
                              <p:cond delay="14350"/>
                            </p:stCondLst>
                            <p:childTnLst>
                              <p:par>
                                <p:cTn id="53" presetID="10" presetClass="exit" presetSubtype="0" fill="hold" nodeType="afterEffect">
                                  <p:stCondLst>
                                    <p:cond delay="0"/>
                                  </p:stCondLst>
                                  <p:childTnLst>
                                    <p:animEffect transition="out" filter="fade">
                                      <p:cBhvr>
                                        <p:cTn id="54" dur="500"/>
                                        <p:tgtEl>
                                          <p:spTgt spid="39"/>
                                        </p:tgtEl>
                                      </p:cBhvr>
                                    </p:animEffect>
                                    <p:set>
                                      <p:cBhvr>
                                        <p:cTn id="55" dur="1" fill="hold">
                                          <p:stCondLst>
                                            <p:cond delay="499"/>
                                          </p:stCondLst>
                                        </p:cTn>
                                        <p:tgtEl>
                                          <p:spTgt spid="39"/>
                                        </p:tgtEl>
                                        <p:attrNameLst>
                                          <p:attrName>style.visibility</p:attrName>
                                        </p:attrNameLst>
                                      </p:cBhvr>
                                      <p:to>
                                        <p:strVal val="hidden"/>
                                      </p:to>
                                    </p:set>
                                  </p:childTnLst>
                                </p:cTn>
                              </p:par>
                            </p:childTnLst>
                          </p:cTn>
                        </p:par>
                        <p:par>
                          <p:cTn id="56" fill="hold" nodeType="afterGroup">
                            <p:stCondLst>
                              <p:cond delay="14850"/>
                            </p:stCondLst>
                            <p:childTnLst>
                              <p:par>
                                <p:cTn id="57" presetID="10" presetClass="entr" presetSubtype="0"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nodeType="afterGroup">
                            <p:stCondLst>
                              <p:cond delay="15350"/>
                            </p:stCondLst>
                            <p:childTnLst>
                              <p:par>
                                <p:cTn id="61" presetID="42" presetClass="path" presetSubtype="0" accel="50000" decel="50000" fill="hold" nodeType="afterEffect">
                                  <p:stCondLst>
                                    <p:cond delay="0"/>
                                  </p:stCondLst>
                                  <p:childTnLst>
                                    <p:animMotion origin="layout" path="M 8.33333E-7 -2.22222E-6 L 0.05746 -0.00116 " pathEditMode="relative" rAng="0" ptsTypes="AA">
                                      <p:cBhvr>
                                        <p:cTn id="62" dur="1000" fill="hold"/>
                                        <p:tgtEl>
                                          <p:spTgt spid="40"/>
                                        </p:tgtEl>
                                        <p:attrNameLst>
                                          <p:attrName>ppt_x</p:attrName>
                                          <p:attrName>ppt_y</p:attrName>
                                        </p:attrNameLst>
                                      </p:cBhvr>
                                      <p:rCtr x="2865" y="-69"/>
                                    </p:animMotion>
                                  </p:childTnLst>
                                </p:cTn>
                              </p:par>
                            </p:childTnLst>
                          </p:cTn>
                        </p:par>
                        <p:par>
                          <p:cTn id="63" fill="hold" nodeType="afterGroup">
                            <p:stCondLst>
                              <p:cond delay="16350"/>
                            </p:stCondLst>
                            <p:childTnLst>
                              <p:par>
                                <p:cTn id="64" presetID="10" presetClass="exit" presetSubtype="0" fill="hold" nodeType="afterEffect">
                                  <p:stCondLst>
                                    <p:cond delay="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par>
                          <p:cTn id="67" fill="hold" nodeType="afterGroup">
                            <p:stCondLst>
                              <p:cond delay="16850"/>
                            </p:stCondLst>
                            <p:childTnLst>
                              <p:par>
                                <p:cTn id="68" presetID="10" presetClass="entr" presetSubtype="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nodeType="afterGroup">
                            <p:stCondLst>
                              <p:cond delay="17350"/>
                            </p:stCondLst>
                            <p:childTnLst>
                              <p:par>
                                <p:cTn id="72" presetID="0" presetClass="path" presetSubtype="0" accel="50000" decel="50000" fill="hold" nodeType="afterEffect">
                                  <p:stCondLst>
                                    <p:cond delay="0"/>
                                  </p:stCondLst>
                                  <p:childTnLst>
                                    <p:animMotion origin="layout" path="M -5.55556E-7 -4.81481E-6 L -0.00191 0.15209 C -0.00191 0.15463 -0.00191 0.15718 -0.00156 0.15973 C -0.00139 0.16065 -0.00104 0.16135 -0.00052 0.16181 C 0.00035 0.1625 0.00313 0.16343 0.00434 0.16366 C 0.00504 0.16413 0.00556 0.16482 0.00625 0.16505 C 0.00764 0.16551 0.01024 0.16644 0.01024 0.16667 C 0.01389 0.16621 0.01771 0.16598 0.02153 0.16575 C 0.02205 0.16551 0.02274 0.16528 0.02344 0.16505 C 0.02431 0.16482 0.025 0.16459 0.02587 0.16436 C 0.03004 0.16065 0.02465 0.16505 0.02882 0.1625 C 0.02934 0.16204 0.02969 0.16158 0.03021 0.16112 C 0.03229 0.15973 0.03142 0.16158 0.03229 0.15926 " pathEditMode="relative" rAng="0" ptsTypes="AAAAAAAAAAAAA">
                                      <p:cBhvr>
                                        <p:cTn id="73" dur="2000" fill="hold"/>
                                        <p:tgtEl>
                                          <p:spTgt spid="42"/>
                                        </p:tgtEl>
                                        <p:attrNameLst>
                                          <p:attrName>ppt_x</p:attrName>
                                          <p:attrName>ppt_y</p:attrName>
                                        </p:attrNameLst>
                                      </p:cBhvr>
                                      <p:rCtr x="1510" y="8333"/>
                                    </p:animMotion>
                                  </p:childTnLst>
                                </p:cTn>
                              </p:par>
                            </p:childTnLst>
                          </p:cTn>
                        </p:par>
                        <p:par>
                          <p:cTn id="74" fill="hold" nodeType="afterGroup">
                            <p:stCondLst>
                              <p:cond delay="19350"/>
                            </p:stCondLst>
                            <p:childTnLst>
                              <p:par>
                                <p:cTn id="75" presetID="10" presetClass="exit" presetSubtype="0" fill="hold" nodeType="afterEffect">
                                  <p:stCondLst>
                                    <p:cond delay="0"/>
                                  </p:stCondLst>
                                  <p:childTnLst>
                                    <p:animEffect transition="out" filter="fade">
                                      <p:cBhvr>
                                        <p:cTn id="76" dur="500"/>
                                        <p:tgtEl>
                                          <p:spTgt spid="42"/>
                                        </p:tgtEl>
                                      </p:cBhvr>
                                    </p:animEffect>
                                    <p:set>
                                      <p:cBhvr>
                                        <p:cTn id="77" dur="1" fill="hold">
                                          <p:stCondLst>
                                            <p:cond delay="499"/>
                                          </p:stCondLst>
                                        </p:cTn>
                                        <p:tgtEl>
                                          <p:spTgt spid="42"/>
                                        </p:tgtEl>
                                        <p:attrNameLst>
                                          <p:attrName>style.visibility</p:attrName>
                                        </p:attrNameLst>
                                      </p:cBhvr>
                                      <p:to>
                                        <p:strVal val="hidden"/>
                                      </p:to>
                                    </p:set>
                                  </p:childTnLst>
                                </p:cTn>
                              </p:par>
                            </p:childTnLst>
                          </p:cTn>
                        </p:par>
                        <p:par>
                          <p:cTn id="78" fill="hold" nodeType="afterGroup">
                            <p:stCondLst>
                              <p:cond delay="19850"/>
                            </p:stCondLst>
                            <p:childTnLst>
                              <p:par>
                                <p:cTn id="79" presetID="10" presetClass="entr" presetSubtype="0"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par>
                          <p:cTn id="82" fill="hold" nodeType="afterGroup">
                            <p:stCondLst>
                              <p:cond delay="20350"/>
                            </p:stCondLst>
                            <p:childTnLst>
                              <p:par>
                                <p:cTn id="83" presetID="42" presetClass="path" presetSubtype="0" accel="50000" decel="50000" fill="hold" nodeType="afterEffect">
                                  <p:stCondLst>
                                    <p:cond delay="0"/>
                                  </p:stCondLst>
                                  <p:childTnLst>
                                    <p:animMotion origin="layout" path="M 4.16667E-6 -2.22222E-6 L 0.05746 -0.00116 " pathEditMode="relative" rAng="0" ptsTypes="AA">
                                      <p:cBhvr>
                                        <p:cTn id="84" dur="1000" fill="hold"/>
                                        <p:tgtEl>
                                          <p:spTgt spid="43"/>
                                        </p:tgtEl>
                                        <p:attrNameLst>
                                          <p:attrName>ppt_x</p:attrName>
                                          <p:attrName>ppt_y</p:attrName>
                                        </p:attrNameLst>
                                      </p:cBhvr>
                                      <p:rCtr x="2865" y="-69"/>
                                    </p:animMotion>
                                  </p:childTnLst>
                                </p:cTn>
                              </p:par>
                            </p:childTnLst>
                          </p:cTn>
                        </p:par>
                        <p:par>
                          <p:cTn id="85" fill="hold" nodeType="afterGroup">
                            <p:stCondLst>
                              <p:cond delay="21350"/>
                            </p:stCondLst>
                            <p:childTnLst>
                              <p:par>
                                <p:cTn id="86" presetID="10" presetClass="exit" presetSubtype="0" fill="hold" nodeType="after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childTnLst>
                          </p:cTn>
                        </p:par>
                        <p:par>
                          <p:cTn id="89" fill="hold" nodeType="afterGroup">
                            <p:stCondLst>
                              <p:cond delay="21850"/>
                            </p:stCondLst>
                            <p:childTnLst>
                              <p:par>
                                <p:cTn id="90" presetID="10" presetClass="entr" presetSubtype="0" fill="hold"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par>
                          <p:cTn id="93" fill="hold" nodeType="afterGroup">
                            <p:stCondLst>
                              <p:cond delay="22350"/>
                            </p:stCondLst>
                            <p:childTnLst>
                              <p:par>
                                <p:cTn id="94" presetID="0" presetClass="path" presetSubtype="0" accel="50000" decel="50000" fill="hold" nodeType="afterEffect">
                                  <p:stCondLst>
                                    <p:cond delay="0"/>
                                  </p:stCondLst>
                                  <p:childTnLst>
                                    <p:animMotion origin="layout" path="M 3.61111E-6 -7.40741E-7 L 3.61111E-6 0.00023 C 0.00711 -0.00116 0.00156 -0.00023 0.00711 -0.00139 C 0.00816 -0.00162 0.0092 -0.00162 0.01041 -0.00208 C 0.01198 -0.00231 0.01354 -0.00255 0.0151 -0.00324 C 0.01597 -0.0037 0.01701 -0.0044 0.01788 -0.0044 L 0.0217 -0.00509 L 0.02604 -0.00694 C 0.02639 -0.00718 0.02691 -0.00764 0.02743 -0.00764 C 0.0283 -0.00787 0.0302 -0.00833 0.03125 -0.00903 C 0.03159 -0.00926 0.03211 -0.00995 0.03264 -0.01018 C 0.03316 -0.01065 0.03385 -0.01065 0.03455 -0.01088 C 0.03489 -0.01111 0.03541 -0.01134 0.03593 -0.01157 C 0.0368 -0.01227 0.03767 -0.01343 0.03871 -0.01389 C 0.03923 -0.01412 0.03975 -0.01435 0.0401 -0.01458 C 0.04444 -0.01782 0.04166 -0.01597 0.04444 -0.01898 C 0.04479 -0.01944 0.04548 -0.01991 0.04583 -0.02037 C 0.04652 -0.02106 0.04774 -0.02292 0.04774 -0.02268 C 0.04791 -0.02361 0.04791 -0.02454 0.04826 -0.02546 C 0.04982 -0.03032 0.04861 -0.0243 0.04965 -0.02917 C 0.05 -0.03079 0.05034 -0.03241 0.05052 -0.03426 C 0.05086 -0.0368 0.05104 -0.03935 0.05156 -0.0419 C 0.05156 -0.04236 0.05191 -0.04305 0.05208 -0.04375 C 0.05191 -0.04884 0.05191 -0.0537 0.05156 -0.0588 C 0.05139 -0.06018 0.05052 -0.06319 0.04965 -0.06458 C 0.0493 -0.06505 0.04861 -0.06528 0.04826 -0.06574 C 0.04774 -0.06643 0.04739 -0.06736 0.04687 -0.06759 C 0.04583 -0.06829 0.04496 -0.06852 0.04392 -0.06898 L 0.04114 -0.07014 C 0.04062 -0.07037 0.0401 -0.07083 0.03975 -0.07083 C 0.03437 -0.07176 0.03715 -0.0713 0.03125 -0.07199 C 0.02743 -0.07176 0.02395 -0.07199 0.02031 -0.07083 C 0.01979 -0.0706 0.01927 -0.07037 0.01892 -0.07014 C 0.01805 -0.06991 0.01736 -0.06991 0.01649 -0.06968 C 0.01527 -0.06921 0.01267 -0.06829 0.01267 -0.06805 C 0.01232 -0.06782 0.01215 -0.06736 0.0118 -0.06713 C 0.01093 -0.06643 0.00816 -0.06597 0.00746 -0.06574 C 0.00347 -0.06389 0.00833 -0.06643 0.0052 -0.06389 C 0.00468 -0.06366 0.00416 -0.06343 0.00364 -0.06319 C 0.0033 -0.06273 0.00277 -0.06227 0.00225 -0.06204 C 0.00173 -0.06157 0.00104 -0.06134 0.00034 -0.06065 C -0.00035 -0.05995 -0.0007 -0.0588 -0.00157 -0.0581 L -0.00295 -0.05694 C -0.00539 -0.05185 -0.00209 -0.0581 -0.00521 -0.0537 C -0.00608 -0.05278 -0.0066 -0.05069 -0.00712 -0.0493 C -0.00868 -0.04583 -0.00851 -0.0463 -0.01007 -0.04421 C -0.01025 -0.04259 -0.01077 -0.04097 -0.01094 -0.03935 C -0.01164 -0.0338 -0.01129 -0.0368 -0.01181 -0.03032 C -0.01181 -0.0169 -0.01181 -0.00347 -0.01146 0.00995 C -0.01129 0.01412 -0.01146 0.01829 -0.01042 0.02199 C -0.0099 0.02407 -0.0099 0.02431 -0.00955 0.02639 C -0.00938 0.02755 -0.0092 0.02847 -0.00903 0.02963 C -0.00886 0.03079 -0.00834 0.03218 -0.00816 0.03333 C -0.00799 0.03403 -0.00747 0.0382 -0.00712 0.03912 C -0.00695 0.03982 -0.0066 0.04028 -0.00625 0.04097 C -0.00608 0.04167 -0.00591 0.04236 -0.00573 0.04282 C -0.00521 0.04468 -0.00434 0.04653 -0.0033 0.04792 C -0.00295 0.04838 -0.00243 0.04861 -0.00191 0.04907 C -0.00157 0.04954 -0.00139 0.05023 -0.00105 0.05046 C 0.00052 0.05139 0.00208 0.05185 0.00364 0.05232 C 0.00503 0.05278 0.00573 0.05347 0.00711 0.0537 C 0.00868 0.05394 0.01059 0.05394 0.01232 0.05417 C 0.01267 0.0544 0.01319 0.05463 0.01371 0.05486 C 0.01493 0.05532 0.01753 0.05579 0.01892 0.05625 C 0.02152 0.05579 0.02239 0.05579 0.02448 0.05486 C 0.02552 0.0544 0.02639 0.0537 0.02743 0.0537 L 0.03159 0.05301 C 0.03385 0.05255 0.03819 0.05162 0.03819 0.05185 C 0.03906 0.05139 0.03975 0.0507 0.04062 0.05046 C 0.04166 0.05 0.04375 0.05 0.04496 0.04907 C 0.04618 0.04838 0.04948 0.04537 0.05017 0.04352 L 0.05052 0.04213 " pathEditMode="relative" rAng="0" ptsTypes="AAAAAAAAAAAAAAAAAAAAAAAAAAAAAAAAAAAAAAAAAAAAAAAAAAAAAAAAAAAAAAAAAAAAAAAA">
                                      <p:cBhvr>
                                        <p:cTn id="95" dur="2750" fill="hold"/>
                                        <p:tgtEl>
                                          <p:spTgt spid="46"/>
                                        </p:tgtEl>
                                        <p:attrNameLst>
                                          <p:attrName>ppt_x</p:attrName>
                                          <p:attrName>ppt_y</p:attrName>
                                        </p:attrNameLst>
                                      </p:cBhvr>
                                      <p:rCtr x="2014" y="-787"/>
                                    </p:animMotion>
                                  </p:childTnLst>
                                </p:cTn>
                              </p:par>
                            </p:childTnLst>
                          </p:cTn>
                        </p:par>
                        <p:par>
                          <p:cTn id="96" fill="hold" nodeType="afterGroup">
                            <p:stCondLst>
                              <p:cond delay="25100"/>
                            </p:stCondLst>
                            <p:childTnLst>
                              <p:par>
                                <p:cTn id="97" presetID="10" presetClass="exit" presetSubtype="0" fill="hold" nodeType="after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par>
                          <p:cTn id="100" fill="hold" nodeType="afterGroup">
                            <p:stCondLst>
                              <p:cond delay="25600"/>
                            </p:stCondLst>
                            <p:childTnLst>
                              <p:par>
                                <p:cTn id="101" presetID="10" presetClass="entr" presetSubtype="0" fill="hold" nodeType="after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childTnLst>
                          </p:cTn>
                        </p:par>
                        <p:par>
                          <p:cTn id="104" fill="hold" nodeType="afterGroup">
                            <p:stCondLst>
                              <p:cond delay="26100"/>
                            </p:stCondLst>
                            <p:childTnLst>
                              <p:par>
                                <p:cTn id="105" presetID="0" presetClass="path" presetSubtype="0" accel="50000" decel="50000" fill="hold" nodeType="afterEffect">
                                  <p:stCondLst>
                                    <p:cond delay="0"/>
                                  </p:stCondLst>
                                  <p:childTnLst>
                                    <p:animMotion origin="layout" path="M 1.94444E-6 2.59259E-6 L -0.01945 -0.00857 C -0.02222 -0.0081 -0.025 -0.00834 -0.02778 -0.00741 C -0.02882 -0.00695 -0.02952 -0.00556 -0.03056 -0.00486 C -0.03143 -0.00417 -0.03247 -0.00417 -0.03334 -0.00371 C -0.03524 -0.00209 -0.03698 -0.00023 -0.03889 0.00139 L -0.04167 0.0037 L -0.04445 0.00625 C -0.04497 0.0074 -0.04549 0.00879 -0.04618 0.00995 C -0.05156 0.01875 -0.04427 0.00463 -0.05 0.0162 C -0.05226 0.025 -0.0507 0.02129 -0.05365 0.02731 C -0.05399 0.03102 -0.05469 0.03796 -0.05556 0.04213 C -0.05556 0.04236 -0.05781 0.05139 -0.05834 0.05324 C -0.05868 0.0544 -0.05903 0.05555 -0.0592 0.05694 L -0.06007 0.0618 C -0.0599 0.06666 -0.05972 0.07176 -0.0592 0.07662 C -0.05903 0.07778 -0.05851 0.07893 -0.05834 0.08032 C -0.05573 0.09421 -0.05955 0.07801 -0.05556 0.09398 L -0.05452 0.09768 C -0.05434 0.09884 -0.05452 0.10046 -0.05365 0.10139 L -0.05087 0.1037 C -0.05052 0.10509 -0.0507 0.10671 -0.05 0.1074 C -0.04844 0.10903 -0.04618 0.10903 -0.04445 0.10995 L -0.04167 0.11111 C -0.04063 0.11157 -0.03976 0.11203 -0.03889 0.1125 C -0.03768 0.11273 -0.03629 0.11319 -0.03507 0.11365 C -0.0342 0.11389 -0.03334 0.11481 -0.03229 0.11481 C -0.03021 0.11504 -0.02813 0.11481 -0.02587 0.11481 L -0.00729 0.10879 C 0.00278 0.0993 -0.00174 0.10162 0.00469 0.09884 C 0.00555 0.09768 0.00642 0.09629 0.00746 0.09514 C 0.00833 0.09421 0.00955 0.09375 0.01024 0.09259 C 0.01337 0.08865 0.01076 0.08889 0.01302 0.08889 L 0.0158 0.07407 L 0.01944 -0.07755 L 0.01666 0.1037 C 0.01979 0.10949 0.02014 0.11203 0.02413 0.11481 C 0.025 0.11551 0.02604 0.11574 0.02691 0.1162 C 0.02951 0.11574 0.03489 0.11574 0.03802 0.11365 C 0.03837 0.11342 0.03871 0.11273 0.03906 0.1125 " pathEditMode="relative" rAng="0" ptsTypes="AAAAAAAAAAAAAAAAAAAAAAAAAAAAAAAAAAAAAAAA">
                                      <p:cBhvr>
                                        <p:cTn id="106" dur="2000" fill="hold"/>
                                        <p:tgtEl>
                                          <p:spTgt spid="47"/>
                                        </p:tgtEl>
                                        <p:attrNameLst>
                                          <p:attrName>ppt_x</p:attrName>
                                          <p:attrName>ppt_y</p:attrName>
                                        </p:attrNameLst>
                                      </p:cBhvr>
                                      <p:rCtr x="-1059" y="1921"/>
                                    </p:animMotion>
                                  </p:childTnLst>
                                </p:cTn>
                              </p:par>
                            </p:childTnLst>
                          </p:cTn>
                        </p:par>
                        <p:par>
                          <p:cTn id="107" fill="hold" nodeType="afterGroup">
                            <p:stCondLst>
                              <p:cond delay="28100"/>
                            </p:stCondLst>
                            <p:childTnLst>
                              <p:par>
                                <p:cTn id="108" presetID="10" presetClass="exit" presetSubtype="0" fill="hold" nodeType="afterEffect">
                                  <p:stCondLst>
                                    <p:cond delay="0"/>
                                  </p:stCondLst>
                                  <p:childTnLst>
                                    <p:animEffect transition="out" filter="fade">
                                      <p:cBhvr>
                                        <p:cTn id="109" dur="500"/>
                                        <p:tgtEl>
                                          <p:spTgt spid="47"/>
                                        </p:tgtEl>
                                      </p:cBhvr>
                                    </p:animEffect>
                                    <p:set>
                                      <p:cBhvr>
                                        <p:cTn id="11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1F6508B1-748F-4CC9-9E32-CFED41E411AD}"/>
              </a:ext>
            </a:extLst>
          </p:cNvPr>
          <p:cNvSpPr/>
          <p:nvPr/>
        </p:nvSpPr>
        <p:spPr>
          <a:xfrm>
            <a:off x="5640055"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sp>
        <p:nvSpPr>
          <p:cNvPr id="45" name="Rectangle 44">
            <a:extLst>
              <a:ext uri="{FF2B5EF4-FFF2-40B4-BE49-F238E27FC236}">
                <a16:creationId xmlns:a16="http://schemas.microsoft.com/office/drawing/2014/main" xmlns="" id="{36ED6604-D516-4036-97B3-F2B01B8F2C4C}"/>
              </a:ext>
            </a:extLst>
          </p:cNvPr>
          <p:cNvSpPr/>
          <p:nvPr/>
        </p:nvSpPr>
        <p:spPr>
          <a:xfrm>
            <a:off x="6594271"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sp>
        <p:nvSpPr>
          <p:cNvPr id="27" name="Rectangle 26">
            <a:extLst>
              <a:ext uri="{FF2B5EF4-FFF2-40B4-BE49-F238E27FC236}">
                <a16:creationId xmlns:a16="http://schemas.microsoft.com/office/drawing/2014/main" xmlns="" id="{B7794305-6187-4BF8-95DB-5C1E69C5249C}"/>
              </a:ext>
            </a:extLst>
          </p:cNvPr>
          <p:cNvSpPr/>
          <p:nvPr/>
        </p:nvSpPr>
        <p:spPr>
          <a:xfrm>
            <a:off x="899592" y="1848365"/>
            <a:ext cx="115288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c</a:t>
            </a:r>
            <a:endParaRPr lang="en-GB" sz="16600" dirty="0"/>
          </a:p>
        </p:txBody>
      </p:sp>
      <p:sp>
        <p:nvSpPr>
          <p:cNvPr id="29" name="Rectangle 28">
            <a:extLst>
              <a:ext uri="{FF2B5EF4-FFF2-40B4-BE49-F238E27FC236}">
                <a16:creationId xmlns:a16="http://schemas.microsoft.com/office/drawing/2014/main" xmlns="" id="{BCE122BF-F2D0-418E-BF42-C57630B9E0BF}"/>
              </a:ext>
            </a:extLst>
          </p:cNvPr>
          <p:cNvSpPr/>
          <p:nvPr/>
        </p:nvSpPr>
        <p:spPr>
          <a:xfrm>
            <a:off x="1789559" y="1853139"/>
            <a:ext cx="827471"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l</a:t>
            </a:r>
            <a:endParaRPr lang="en-GB" sz="16600" dirty="0"/>
          </a:p>
        </p:txBody>
      </p:sp>
      <p:sp>
        <p:nvSpPr>
          <p:cNvPr id="37" name="Rectangle 36">
            <a:extLst>
              <a:ext uri="{FF2B5EF4-FFF2-40B4-BE49-F238E27FC236}">
                <a16:creationId xmlns:a16="http://schemas.microsoft.com/office/drawing/2014/main" xmlns="" id="{5A21FA09-B2EA-4CFF-8534-075302D12591}"/>
              </a:ext>
            </a:extLst>
          </p:cNvPr>
          <p:cNvSpPr/>
          <p:nvPr/>
        </p:nvSpPr>
        <p:spPr>
          <a:xfrm>
            <a:off x="2375340" y="1853139"/>
            <a:ext cx="1372492"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a</a:t>
            </a:r>
            <a:endParaRPr lang="en-GB" sz="16600" dirty="0"/>
          </a:p>
        </p:txBody>
      </p:sp>
      <p:sp>
        <p:nvSpPr>
          <p:cNvPr id="49" name="Rectangle 48">
            <a:extLst>
              <a:ext uri="{FF2B5EF4-FFF2-40B4-BE49-F238E27FC236}">
                <a16:creationId xmlns:a16="http://schemas.microsoft.com/office/drawing/2014/main" xmlns="" id="{12536A0A-9B24-4F26-96D8-AD3FDD6973DE}"/>
              </a:ext>
            </a:extLst>
          </p:cNvPr>
          <p:cNvSpPr/>
          <p:nvPr/>
        </p:nvSpPr>
        <p:spPr>
          <a:xfrm>
            <a:off x="3498673" y="1844824"/>
            <a:ext cx="134524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p</a:t>
            </a:r>
            <a:endParaRPr lang="en-GB" sz="16600" dirty="0"/>
          </a:p>
        </p:txBody>
      </p:sp>
      <p:sp>
        <p:nvSpPr>
          <p:cNvPr id="51" name="Rectangle 50">
            <a:extLst>
              <a:ext uri="{FF2B5EF4-FFF2-40B4-BE49-F238E27FC236}">
                <a16:creationId xmlns:a16="http://schemas.microsoft.com/office/drawing/2014/main" xmlns="" id="{3A0D6991-1BFD-43BE-A722-49DD7A1663A3}"/>
              </a:ext>
            </a:extLst>
          </p:cNvPr>
          <p:cNvSpPr/>
          <p:nvPr/>
        </p:nvSpPr>
        <p:spPr>
          <a:xfrm>
            <a:off x="4522904" y="1853139"/>
            <a:ext cx="134524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p</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915C557B-AC8B-4AC6-95F2-F8F36FCA7072}"/>
              </a:ext>
            </a:extLst>
          </p:cNvPr>
          <p:cNvGrpSpPr>
            <a:grpSpLocks/>
          </p:cNvGrpSpPr>
          <p:nvPr/>
        </p:nvGrpSpPr>
        <p:grpSpPr bwMode="auto">
          <a:xfrm>
            <a:off x="6915150" y="5516563"/>
            <a:ext cx="1544638" cy="720725"/>
            <a:chOff x="6914614" y="5517232"/>
            <a:chExt cx="1545818" cy="720080"/>
          </a:xfrm>
        </p:grpSpPr>
        <p:grpSp>
          <p:nvGrpSpPr>
            <p:cNvPr id="12306" name="Write action">
              <a:extLst>
                <a:ext uri="{FF2B5EF4-FFF2-40B4-BE49-F238E27FC236}">
                  <a16:creationId xmlns:a16="http://schemas.microsoft.com/office/drawing/2014/main" xmlns="" id="{7564B69B-4D2F-4D24-A3E6-4FF25D9E7757}"/>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2307" name="Picture 11">
              <a:extLst>
                <a:ext uri="{FF2B5EF4-FFF2-40B4-BE49-F238E27FC236}">
                  <a16:creationId xmlns:a16="http://schemas.microsoft.com/office/drawing/2014/main" xmlns="" id="{87BC5DFE-9104-4809-AFC8-573C700A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Picture 45">
            <a:extLst>
              <a:ext uri="{FF2B5EF4-FFF2-40B4-BE49-F238E27FC236}">
                <a16:creationId xmlns:a16="http://schemas.microsoft.com/office/drawing/2014/main" xmlns="" id="{8AEB290E-C97E-437A-A787-7FD5DDA58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27543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xmlns="" id="{4A35B2B5-3843-4B91-AB3D-FD319BC34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3" y="235426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xmlns="" id="{948110C5-F92B-4847-95B4-96FFBF9AB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36378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xmlns="" id="{B8FD4708-A212-42AB-913F-C38D674A9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1797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xmlns="" id="{97491818-CFE6-4BAD-AF41-2515579C3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23320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xmlns="" id="{034A1FFD-7EAD-4544-A4BA-9BE7E4CE7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50" y="22304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xmlns="" id="{2FD53551-5410-423C-87AE-E19E1025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22383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204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44444E-6 3.7037E-6 L -4.44444E-6 0.00023 L -0.00729 -0.00371 C -0.00816 -0.00417 -0.0092 -0.00463 -0.01006 -0.00486 C -0.01215 -0.00533 -0.02204 -0.00695 -0.02378 -0.00718 C -0.0309 -0.00695 -0.03802 -0.00672 -0.04496 -0.00602 C -0.04618 -0.00602 -0.04739 -0.00533 -0.04861 -0.00486 C -0.05052 -0.00417 -0.05416 -0.00232 -0.05416 -0.00209 C -0.05538 -0.00116 -0.05659 3.7037E-6 -0.05781 0.00139 C -0.05885 0.00208 -0.05989 0.00277 -0.06059 0.0037 C -0.06475 0.00926 -0.05989 0.00625 -0.06527 0.00856 C -0.06579 0.01111 -0.06597 0.01389 -0.06701 0.01597 C -0.07066 0.02314 -0.06753 0.0162 -0.06979 0.02338 C -0.07031 0.025 -0.07118 0.02662 -0.0717 0.02824 C -0.07256 0.03125 -0.07274 0.03379 -0.07343 0.0368 C -0.07621 0.04907 -0.07239 0.03009 -0.07534 0.04537 C -0.07569 0.04953 -0.07708 0.06921 -0.07708 0.07222 C -0.07708 0.07592 -0.07673 0.07963 -0.07621 0.08333 C -0.07604 0.08449 -0.075 0.09051 -0.07447 0.09189 C -0.07395 0.09328 -0.07309 0.09421 -0.07256 0.0956 C -0.07222 0.09676 -0.07222 0.09814 -0.0717 0.0993 C -0.07048 0.10115 -0.06614 0.1074 -0.06336 0.10902 C -0.06163 0.11018 -0.05972 0.11064 -0.05781 0.11157 L -0.05503 0.11273 C -0.05416 0.11319 -0.05329 0.11365 -0.05243 0.11389 L -0.04861 0.11527 C -0.04496 0.11481 -0.04131 0.11458 -0.03767 0.11389 C -0.03611 0.11365 -0.03454 0.11296 -0.03298 0.11273 C -0.02743 0.11157 -0.02447 0.1118 -0.01927 0.11018 C -0.0184 0.10995 -0.01736 0.10949 -0.01649 0.10902 C -0.01545 0.10856 -0.01128 0.1074 -0.01006 0.10648 C -0.00816 0.10509 -0.00642 0.10324 -0.00451 0.10162 L 0.00087 0.09676 L 0.00365 0.09444 C 0.00678 0.09166 0.00573 0.09282 0.00747 0.09074 " pathEditMode="relative" rAng="0" ptsTypes="AAAAAAAAAAAAAAAAAAAAAAAAAAAAAAAAAAA">
                                      <p:cBhvr>
                                        <p:cTn id="10" dur="2000" fill="hold"/>
                                        <p:tgtEl>
                                          <p:spTgt spid="28"/>
                                        </p:tgtEl>
                                        <p:attrNameLst>
                                          <p:attrName>ppt_x</p:attrName>
                                          <p:attrName>ppt_y</p:attrName>
                                        </p:attrNameLst>
                                      </p:cBhvr>
                                      <p:rCtr x="-3490" y="5394"/>
                                    </p:animMotion>
                                  </p:childTnLst>
                                </p:cTn>
                              </p:par>
                            </p:childTnLst>
                          </p:cTn>
                        </p:par>
                        <p:par>
                          <p:cTn id="11" fill="hold" nodeType="afterGroup">
                            <p:stCondLst>
                              <p:cond delay="2500"/>
                            </p:stCondLst>
                            <p:childTnLst>
                              <p:par>
                                <p:cTn id="12" presetID="10" presetClass="exit" presetSubtype="0" fill="hold" nodeType="afterEffect">
                                  <p:stCondLst>
                                    <p:cond delay="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par>
                          <p:cTn id="19" fill="hold" nodeType="afterGroup">
                            <p:stCondLst>
                              <p:cond delay="3500"/>
                            </p:stCondLst>
                            <p:childTnLst>
                              <p:par>
                                <p:cTn id="20" presetID="0" presetClass="path" presetSubtype="0" accel="50000" decel="50000" fill="hold" nodeType="afterEffect">
                                  <p:stCondLst>
                                    <p:cond delay="0"/>
                                  </p:stCondLst>
                                  <p:childTnLst>
                                    <p:animMotion origin="layout" path="M -5.55556E-7 2.59259E-6 L -0.0033 0.17615 C -0.0033 0.17662 -0.00035 0.19213 0.00347 0.19305 C 0.00729 0.19375 0.01111 0.1919 0.01493 0.19143 C 0.01945 0.18935 0.01754 0.19097 0.02083 0.1868 " pathEditMode="relative" rAng="0" ptsTypes="AAAAA">
                                      <p:cBhvr>
                                        <p:cTn id="21" dur="1500" fill="hold"/>
                                        <p:tgtEl>
                                          <p:spTgt spid="36"/>
                                        </p:tgtEl>
                                        <p:attrNameLst>
                                          <p:attrName>ppt_x</p:attrName>
                                          <p:attrName>ppt_y</p:attrName>
                                        </p:attrNameLst>
                                      </p:cBhvr>
                                      <p:rCtr x="868" y="9653"/>
                                    </p:animMotion>
                                  </p:childTnLst>
                                </p:cTn>
                              </p:par>
                            </p:childTnLst>
                          </p:cTn>
                        </p:par>
                        <p:par>
                          <p:cTn id="22" fill="hold" nodeType="afterGroup">
                            <p:stCondLst>
                              <p:cond delay="5000"/>
                            </p:stCondLst>
                            <p:childTnLst>
                              <p:par>
                                <p:cTn id="23" presetID="10" presetClass="exit" presetSubtype="0" fill="hold" nodeType="after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par>
                          <p:cTn id="26" fill="hold" nodeType="afterGroup">
                            <p:stCondLst>
                              <p:cond delay="5500"/>
                            </p:stCondLst>
                            <p:childTnLst>
                              <p:par>
                                <p:cTn id="27" presetID="10"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nodeType="afterGroup">
                            <p:stCondLst>
                              <p:cond delay="6000"/>
                            </p:stCondLst>
                            <p:childTnLst>
                              <p:par>
                                <p:cTn id="31" presetID="0" presetClass="path" presetSubtype="0" accel="50000" decel="50000" fill="hold" nodeType="afterEffect">
                                  <p:stCondLst>
                                    <p:cond delay="0"/>
                                  </p:stCondLst>
                                  <p:childTnLst>
                                    <p:animMotion origin="layout" path="M -3.05556E-6 3.33333E-6 L -3.05556E-6 0.00023 C -0.00139 -0.00023 -0.00277 -0.00047 -0.00416 -0.0007 C -0.00503 -0.00093 -0.0059 -0.00186 -0.00694 -0.00186 L -0.01562 -0.00324 C -0.01614 -0.00348 -0.01666 -0.00371 -0.01701 -0.00371 C -0.02413 -0.0051 -0.02656 -0.00417 -0.03472 -0.00371 C -0.03524 -0.00348 -0.03593 -0.00301 -0.03646 -0.00255 C -0.03715 -0.00232 -0.03784 -0.00209 -0.03836 -0.00186 C -0.03889 -0.00186 -0.03923 -0.00162 -0.03975 -0.00139 C -0.04027 -0.00093 -0.04062 -0.00047 -0.04114 3.33333E-6 C -0.04357 0.00139 -0.04236 -0.00093 -0.04531 0.00301 L -0.04809 0.00671 L -0.04948 0.00856 C -0.05104 0.01458 -0.04861 0.00532 -0.05086 0.01296 C -0.0526 0.01828 -0.05104 0.01481 -0.05277 0.01852 C -0.05295 0.01921 -0.05295 0.02014 -0.05312 0.02083 C -0.0533 0.02152 -0.05347 0.02222 -0.05364 0.02268 L -0.05451 0.02777 C -0.05468 0.03356 -0.05486 0.03958 -0.05503 0.0456 C -0.05503 0.04652 -0.05538 0.04722 -0.05555 0.04814 C -0.05573 0.05 -0.0559 0.05185 -0.0559 0.0537 C -0.0559 0.06828 -0.0559 0.08287 -0.05555 0.09745 C -0.05555 0.09814 -0.05521 0.09861 -0.05503 0.0993 C -0.05225 0.11435 -0.05625 0.09444 -0.05416 0.10416 C -0.05347 0.10717 -0.05382 0.10764 -0.05173 0.11041 C -0.05139 0.11111 -0.05086 0.1118 -0.05034 0.11227 C -0.04948 0.11319 -0.04757 0.11481 -0.04757 0.11504 L -0.03975 0.11967 C -0.03836 0.1199 -0.03698 0.12014 -0.03559 0.12037 C -0.03472 0.1206 -0.03385 0.12106 -0.03281 0.12106 C -0.0309 0.12106 -0.02882 0.1206 -0.02673 0.12037 C -0.02639 0.1199 -0.02586 0.11944 -0.02534 0.11898 C -0.02482 0.11875 -0.02413 0.11875 -0.02361 0.11852 C -0.02309 0.11828 -0.02257 0.11805 -0.02222 0.11782 C -0.01996 0.11597 -0.02135 0.11689 -0.01805 0.11527 L -0.01666 0.11481 C -0.01441 0.11273 -0.0158 0.11365 -0.0125 0.11227 C -0.01198 0.11203 -0.01146 0.11203 -0.01111 0.11157 C -0.00972 0.11041 -0.00937 0.11041 -0.00833 0.10856 C -0.00642 0.10555 -0.0085 0.10787 -0.0059 0.10555 C -0.00451 0.10231 -0.00555 0.10416 -0.00225 0.10115 L -0.00086 0.1 C -0.00052 0.0993 -0.00017 0.09884 -3.05556E-6 0.09814 C 0.00035 0.09722 0.00052 0.09629 0.00104 0.0956 C 0.00139 0.0949 0.00191 0.09444 0.00243 0.09375 C 0.00278 0.09328 0.0033 0.09189 0.0033 0.09213 L 0.01111 0.08194 C 0.01129 0.08009 0.01146 0.07824 0.01164 0.07639 C 0.01164 0.07592 0.01198 0.07523 0.01216 0.07453 C 0.01233 0.07291 0.01268 0.07129 0.01302 0.06967 C 0.0132 0.06875 0.0132 0.06805 0.01354 0.06713 L 0.01441 0.06342 L 0.01493 0.06157 C 0.01493 0.06018 0.01511 0.05879 0.01528 0.0574 C 0.01545 0.05671 0.01563 0.05602 0.0158 0.05555 C 0.01615 0.05301 0.01667 0.04814 0.01667 0.04838 C 0.0165 0.04213 0.0165 0.03611 0.01632 0.03009 C 0.01615 0.02939 0.01598 0.02893 0.0158 0.02824 C 0.01545 0.02662 0.01493 0.02338 0.01493 0.02361 C 0.01389 0.01157 0.01407 0.01574 0.01493 -0.00324 C 0.01493 -0.00394 0.01528 -0.00556 0.01528 -0.00533 L 0.01216 0.0993 C 0.01216 0.10231 0.01216 0.10509 0.0125 0.10787 C 0.01302 0.11227 0.0132 0.11088 0.01493 0.11342 C 0.01528 0.11412 0.01545 0.11481 0.0158 0.11527 C 0.01615 0.1162 0.01615 0.11713 0.01667 0.11782 C 0.01823 0.1199 0.0191 0.12014 0.02084 0.12106 C 0.02361 0.12083 0.02639 0.1206 0.02917 0.12037 C 0.02986 0.12014 0.03039 0.12014 0.03108 0.11967 C 0.03177 0.11921 0.03386 0.11689 0.03438 0.11666 C 0.03473 0.1162 0.03577 0.11597 0.03577 0.1162 " pathEditMode="relative" rAng="0" ptsTypes="AAAAAAAAAAAAAAAAAAAAAAAAAAAAAAAAAAAAAAAAAAAAAAAAAAAAAAAAAAAAAAAAAAAAAAAA">
                                      <p:cBhvr>
                                        <p:cTn id="32" dur="3000" fill="hold"/>
                                        <p:tgtEl>
                                          <p:spTgt spid="48"/>
                                        </p:tgtEl>
                                        <p:attrNameLst>
                                          <p:attrName>ppt_x</p:attrName>
                                          <p:attrName>ppt_y</p:attrName>
                                        </p:attrNameLst>
                                      </p:cBhvr>
                                      <p:rCtr x="-1007" y="5764"/>
                                    </p:animMotion>
                                  </p:childTnLst>
                                </p:cTn>
                              </p:par>
                            </p:childTnLst>
                          </p:cTn>
                        </p:par>
                        <p:par>
                          <p:cTn id="33" fill="hold" nodeType="afterGroup">
                            <p:stCondLst>
                              <p:cond delay="9000"/>
                            </p:stCondLst>
                            <p:childTnLst>
                              <p:par>
                                <p:cTn id="34" presetID="10" presetClass="exit" presetSubtype="0" fill="hold" nodeType="afterEffect">
                                  <p:stCondLst>
                                    <p:cond delay="0"/>
                                  </p:stCondLst>
                                  <p:childTnLst>
                                    <p:animEffect transition="out" filter="fade">
                                      <p:cBhvr>
                                        <p:cTn id="35" dur="500"/>
                                        <p:tgtEl>
                                          <p:spTgt spid="48"/>
                                        </p:tgtEl>
                                      </p:cBhvr>
                                    </p:animEffect>
                                    <p:set>
                                      <p:cBhvr>
                                        <p:cTn id="36" dur="1" fill="hold">
                                          <p:stCondLst>
                                            <p:cond delay="499"/>
                                          </p:stCondLst>
                                        </p:cTn>
                                        <p:tgtEl>
                                          <p:spTgt spid="48"/>
                                        </p:tgtEl>
                                        <p:attrNameLst>
                                          <p:attrName>style.visibility</p:attrName>
                                        </p:attrNameLst>
                                      </p:cBhvr>
                                      <p:to>
                                        <p:strVal val="hidden"/>
                                      </p:to>
                                    </p:set>
                                  </p:childTnLst>
                                </p:cTn>
                              </p:par>
                            </p:childTnLst>
                          </p:cTn>
                        </p:par>
                        <p:par>
                          <p:cTn id="37" fill="hold" nodeType="afterGroup">
                            <p:stCondLst>
                              <p:cond delay="9500"/>
                            </p:stCondLst>
                            <p:childTnLst>
                              <p:par>
                                <p:cTn id="38" presetID="10" presetClass="entr" presetSubtype="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nodeType="afterGroup">
                            <p:stCondLst>
                              <p:cond delay="10000"/>
                            </p:stCondLst>
                            <p:childTnLst>
                              <p:par>
                                <p:cTn id="42" presetID="0" presetClass="path" presetSubtype="0" accel="36364" decel="36364" fill="hold" nodeType="afterEffect">
                                  <p:stCondLst>
                                    <p:cond delay="0"/>
                                  </p:stCondLst>
                                  <p:childTnLst>
                                    <p:animMotion origin="layout" path="M -3.05556E-6 -1.85185E-6 C -0.00034 0.0706 -0.00069 0.14121 -0.00086 0.21204 L -0.00086 0.05972 C -0.00086 0.05996 0.00295 0.04838 0.00469 0.04607 C 0.00539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4 0.0213 0.06268 0.02153 0.06354 0.02222 C 0.06441 0.02338 0.06459 0.025 0.06545 0.02616 C 0.06789 0.03033 0.06823 0.02894 0.06997 0.03357 C 0.07049 0.03472 0.07049 0.03611 0.07101 0.03727 C 0.07205 0.03982 0.07396 0.0419 0.07466 0.04468 L 0.07657 0.05232 L 0.07761 0.05602 C 0.07726 0.06389 0.07709 0.07176 0.07657 0.07963 C 0.07639 0.0831 0.07622 0.08634 0.0757 0.08959 C 0.07518 0.09236 0.07431 0.09468 0.07379 0.09722 C 0.07084 0.11273 0.07466 0.09329 0.07188 0.10602 C 0.07153 0.10764 0.07136 0.10926 0.07101 0.11088 C 0.07066 0.11227 0.07032 0.11343 0.06997 0.11459 C 0.06945 0.11806 0.06893 0.12709 0.06545 0.12824 C 0.05539 0.13171 0.06042 0.13033 0.05035 0.13218 C 0.04167 0.13171 0.03299 0.13148 0.02431 0.13079 C 0.02257 0.13079 0.0158 0.12755 0.01493 0.12709 L 0.01216 0.12593 L 0.00938 0.12454 " pathEditMode="relative" rAng="0" ptsTypes="AAAAAAAAAAAAAAAAAAAAAAAAAAAAAAAA">
                                      <p:cBhvr>
                                        <p:cTn id="43" dur="2750" fill="hold"/>
                                        <p:tgtEl>
                                          <p:spTgt spid="50"/>
                                        </p:tgtEl>
                                        <p:attrNameLst>
                                          <p:attrName>ppt_x</p:attrName>
                                          <p:attrName>ppt_y</p:attrName>
                                        </p:attrNameLst>
                                      </p:cBhvr>
                                      <p:rCtr x="3837" y="10602"/>
                                    </p:animMotion>
                                  </p:childTnLst>
                                </p:cTn>
                              </p:par>
                            </p:childTnLst>
                          </p:cTn>
                        </p:par>
                        <p:par>
                          <p:cTn id="44" fill="hold" nodeType="afterGroup">
                            <p:stCondLst>
                              <p:cond delay="12750"/>
                            </p:stCondLst>
                            <p:childTnLst>
                              <p:par>
                                <p:cTn id="45" presetID="10" presetClass="exit" presetSubtype="0" fill="hold" nodeType="afterEffect">
                                  <p:stCondLst>
                                    <p:cond delay="0"/>
                                  </p:stCondLst>
                                  <p:childTnLst>
                                    <p:animEffect transition="out" filter="fade">
                                      <p:cBhvr>
                                        <p:cTn id="46" dur="500"/>
                                        <p:tgtEl>
                                          <p:spTgt spid="50"/>
                                        </p:tgtEl>
                                      </p:cBhvr>
                                    </p:animEffect>
                                    <p:set>
                                      <p:cBhvr>
                                        <p:cTn id="47" dur="1" fill="hold">
                                          <p:stCondLst>
                                            <p:cond delay="499"/>
                                          </p:stCondLst>
                                        </p:cTn>
                                        <p:tgtEl>
                                          <p:spTgt spid="50"/>
                                        </p:tgtEl>
                                        <p:attrNameLst>
                                          <p:attrName>style.visibility</p:attrName>
                                        </p:attrNameLst>
                                      </p:cBhvr>
                                      <p:to>
                                        <p:strVal val="hidden"/>
                                      </p:to>
                                    </p:set>
                                  </p:childTnLst>
                                </p:cTn>
                              </p:par>
                            </p:childTnLst>
                          </p:cTn>
                        </p:par>
                        <p:par>
                          <p:cTn id="48" fill="hold" nodeType="afterGroup">
                            <p:stCondLst>
                              <p:cond delay="13250"/>
                            </p:stCondLst>
                            <p:childTnLst>
                              <p:par>
                                <p:cTn id="49" presetID="10" presetClass="entr" presetSubtype="0"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par>
                          <p:cTn id="52" fill="hold" nodeType="afterGroup">
                            <p:stCondLst>
                              <p:cond delay="13750"/>
                            </p:stCondLst>
                            <p:childTnLst>
                              <p:par>
                                <p:cTn id="53" presetID="0" presetClass="path" presetSubtype="0" accel="36364" decel="36364" fill="hold" nodeType="afterEffect">
                                  <p:stCondLst>
                                    <p:cond delay="0"/>
                                  </p:stCondLst>
                                  <p:childTnLst>
                                    <p:animMotion origin="layout" path="M -2.22222E-6 7.40741E-7 C -0.00034 0.0706 -0.00069 0.1412 -0.00087 0.21204 L -0.00087 0.05972 C -0.00087 0.05995 0.00295 0.04838 0.00469 0.04606 C 0.00538 0.04491 0.0066 0.04444 0.00747 0.04352 C 0.0092 0.03634 0.00695 0.04305 0.01111 0.03727 C 0.01545 0.03171 0.01042 0.03472 0.0158 0.03241 C 0.01684 0.03102 0.01754 0.02963 0.01875 0.02847 C 0.01945 0.02778 0.02066 0.02801 0.02153 0.02731 C 0.0224 0.02662 0.02327 0.02546 0.02431 0.02477 C 0.02865 0.02222 0.03021 0.02245 0.03455 0.02106 C 0.03577 0.0206 0.03698 0.02037 0.0382 0.01991 C 0.04584 0.02037 0.0533 0.02037 0.06077 0.02106 C 0.06163 0.0213 0.06268 0.02153 0.06354 0.02222 C 0.06441 0.02338 0.06459 0.025 0.06545 0.02616 C 0.06788 0.03032 0.06823 0.02893 0.06997 0.03356 C 0.07049 0.03472 0.07049 0.03611 0.07101 0.03727 C 0.07205 0.03981 0.07396 0.0419 0.07466 0.04468 L 0.07656 0.05231 L 0.07761 0.05602 C 0.07726 0.06389 0.07709 0.07176 0.07656 0.07963 C 0.07639 0.0831 0.07622 0.08634 0.0757 0.08958 C 0.07518 0.09236 0.07431 0.09468 0.07379 0.09722 C 0.07084 0.11273 0.07466 0.09329 0.07188 0.10602 C 0.07153 0.10764 0.07136 0.10926 0.07101 0.11088 C 0.07066 0.11227 0.07031 0.11343 0.06997 0.11458 C 0.06945 0.11805 0.06893 0.12708 0.06545 0.12824 C 0.05538 0.13171 0.06042 0.13032 0.05035 0.13218 C 0.04167 0.13171 0.03299 0.13148 0.02431 0.13079 C 0.02257 0.13079 0.0158 0.12755 0.01493 0.12708 L 0.01216 0.12593 L 0.00938 0.12454 " pathEditMode="relative" rAng="0" ptsTypes="AAAAAAAAAAAAAAAAAAAAAAAAAAAAAAAA">
                                      <p:cBhvr>
                                        <p:cTn id="54" dur="2750" fill="hold"/>
                                        <p:tgtEl>
                                          <p:spTgt spid="52"/>
                                        </p:tgtEl>
                                        <p:attrNameLst>
                                          <p:attrName>ppt_x</p:attrName>
                                          <p:attrName>ppt_y</p:attrName>
                                        </p:attrNameLst>
                                      </p:cBhvr>
                                      <p:rCtr x="3837" y="10602"/>
                                    </p:animMotion>
                                  </p:childTnLst>
                                </p:cTn>
                              </p:par>
                            </p:childTnLst>
                          </p:cTn>
                        </p:par>
                        <p:par>
                          <p:cTn id="55" fill="hold" nodeType="afterGroup">
                            <p:stCondLst>
                              <p:cond delay="16500"/>
                            </p:stCondLst>
                            <p:childTnLst>
                              <p:par>
                                <p:cTn id="56" presetID="10" presetClass="exit" presetSubtype="0" fill="hold" nodeType="after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childTnLst>
                          </p:cTn>
                        </p:par>
                        <p:par>
                          <p:cTn id="59" fill="hold" nodeType="afterGroup">
                            <p:stCondLst>
                              <p:cond delay="17000"/>
                            </p:stCondLst>
                            <p:childTnLst>
                              <p:par>
                                <p:cTn id="60" presetID="10" presetClass="entr" presetSubtype="0" fill="hold"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childTnLst>
                          </p:cTn>
                        </p:par>
                        <p:par>
                          <p:cTn id="63" fill="hold" nodeType="afterGroup">
                            <p:stCondLst>
                              <p:cond delay="17500"/>
                            </p:stCondLst>
                            <p:childTnLst>
                              <p:par>
                                <p:cTn id="64" presetID="0" presetClass="path" presetSubtype="0" accel="50000" decel="50000" fill="hold" nodeType="afterEffect">
                                  <p:stCondLst>
                                    <p:cond delay="0"/>
                                  </p:stCondLst>
                                  <p:childTnLst>
                                    <p:animMotion origin="layout" path="M 3.05556E-6 -7.40741E-7 L 3.05556E-6 0.00023 C 0.00712 -0.00116 0.00156 -0.00023 0.00712 -0.00139 C 0.00816 -0.00162 0.0092 -0.00162 0.01041 -0.00208 C 0.01198 -0.00231 0.01354 -0.00255 0.0151 -0.00324 C 0.01597 -0.0037 0.01701 -0.0044 0.01788 -0.0044 L 0.0217 -0.00509 L 0.02604 -0.00694 C 0.02639 -0.00718 0.02691 -0.00764 0.02743 -0.00764 C 0.0283 -0.00787 0.03021 -0.00833 0.03125 -0.00903 C 0.03159 -0.00926 0.03212 -0.00995 0.03264 -0.01018 C 0.03316 -0.01065 0.03385 -0.01065 0.03455 -0.01088 C 0.03489 -0.01111 0.03541 -0.01134 0.03593 -0.01157 C 0.0368 -0.01227 0.03767 -0.01343 0.03871 -0.01389 C 0.03923 -0.01412 0.03975 -0.01435 0.0401 -0.01458 C 0.04444 -0.01782 0.04166 -0.01597 0.04444 -0.01898 C 0.04479 -0.01944 0.04548 -0.01991 0.04583 -0.02037 C 0.04652 -0.02106 0.04774 -0.02292 0.04774 -0.02268 C 0.04791 -0.02361 0.04791 -0.02454 0.04826 -0.02546 C 0.04982 -0.03032 0.04861 -0.0243 0.04965 -0.02917 C 0.05 -0.03079 0.05034 -0.03241 0.05052 -0.03426 C 0.05087 -0.0368 0.05104 -0.03935 0.05156 -0.0419 C 0.05156 -0.04236 0.05191 -0.04305 0.05208 -0.04375 C 0.05191 -0.04884 0.05191 -0.0537 0.05156 -0.0588 C 0.05139 -0.06018 0.05052 -0.06319 0.04965 -0.06458 C 0.0493 -0.06505 0.04861 -0.06528 0.04826 -0.06574 C 0.04774 -0.06643 0.04739 -0.06736 0.04687 -0.06759 C 0.04583 -0.06829 0.04496 -0.06852 0.04392 -0.06898 L 0.04114 -0.07014 C 0.04062 -0.07037 0.0401 -0.07083 0.03975 -0.07083 C 0.03437 -0.07176 0.03715 -0.0713 0.03125 -0.07199 C 0.02743 -0.07176 0.02396 -0.07199 0.02031 -0.07083 C 0.01979 -0.0706 0.01927 -0.07037 0.01892 -0.07014 C 0.01805 -0.06991 0.01736 -0.06991 0.01649 -0.06968 C 0.01527 -0.06921 0.01267 -0.06829 0.01267 -0.06805 C 0.01232 -0.06782 0.01215 -0.06736 0.0118 -0.06713 C 0.01093 -0.06643 0.00816 -0.06597 0.00746 -0.06574 C 0.00347 -0.06389 0.00833 -0.06643 0.00521 -0.06389 C 0.00468 -0.06366 0.00416 -0.06343 0.00364 -0.06319 C 0.0033 -0.06273 0.00277 -0.06227 0.00225 -0.06204 C 0.00173 -0.06157 0.00104 -0.06134 0.00034 -0.06065 C -0.00035 -0.05995 -0.0007 -0.0588 -0.00157 -0.0581 L -0.00295 -0.05694 C -0.00538 -0.05185 -0.00209 -0.0581 -0.00521 -0.0537 C -0.00608 -0.05278 -0.0066 -0.05069 -0.00712 -0.0493 C -0.00868 -0.04583 -0.00851 -0.0463 -0.01007 -0.04421 C -0.01025 -0.04259 -0.01077 -0.04097 -0.01094 -0.03935 C -0.01163 -0.0338 -0.01129 -0.0368 -0.01181 -0.03032 C -0.01181 -0.0169 -0.01181 -0.00347 -0.01146 0.00995 C -0.01129 0.01412 -0.01146 0.01829 -0.01042 0.02199 C -0.0099 0.02407 -0.0099 0.02431 -0.00955 0.02639 C -0.00938 0.02755 -0.0092 0.02847 -0.00903 0.02963 C -0.00886 0.03079 -0.00834 0.03218 -0.00816 0.03333 C -0.00799 0.03403 -0.00747 0.0382 -0.00712 0.03912 C -0.00695 0.03982 -0.0066 0.04028 -0.00625 0.04097 C -0.00608 0.04167 -0.00591 0.04236 -0.00573 0.04282 C -0.00521 0.04468 -0.00434 0.04653 -0.0033 0.04792 C -0.00295 0.04838 -0.00243 0.04861 -0.00191 0.04907 C -0.00157 0.04954 -0.00139 0.05023 -0.00104 0.05046 C 0.00052 0.05139 0.00208 0.05185 0.00364 0.05232 C 0.00503 0.05278 0.00573 0.05347 0.00712 0.0537 C 0.00868 0.05394 0.01059 0.05394 0.01232 0.05417 C 0.01267 0.0544 0.01319 0.05463 0.01371 0.05486 C 0.01493 0.05532 0.01753 0.05579 0.01892 0.05625 C 0.02152 0.05579 0.02239 0.05579 0.02448 0.05486 C 0.02552 0.0544 0.02639 0.0537 0.02743 0.0537 L 0.03159 0.05301 C 0.03385 0.05255 0.03819 0.05162 0.03819 0.05185 C 0.03906 0.05139 0.03975 0.0507 0.04062 0.05046 C 0.04166 0.05 0.04375 0.05 0.04496 0.04907 C 0.04618 0.04838 0.04948 0.04537 0.05017 0.04352 L 0.05052 0.04213 " pathEditMode="relative" rAng="0" ptsTypes="AAAAAAAAAAAAAAAAAAAAAAAAAAAAAAAAAAAAAAAAAAAAAAAAAAAAAAAAAAAAAAAAAAAAAAAA">
                                      <p:cBhvr>
                                        <p:cTn id="65" dur="2750" fill="hold"/>
                                        <p:tgtEl>
                                          <p:spTgt spid="46"/>
                                        </p:tgtEl>
                                        <p:attrNameLst>
                                          <p:attrName>ppt_x</p:attrName>
                                          <p:attrName>ppt_y</p:attrName>
                                        </p:attrNameLst>
                                      </p:cBhvr>
                                      <p:rCtr x="2014" y="-787"/>
                                    </p:animMotion>
                                  </p:childTnLst>
                                </p:cTn>
                              </p:par>
                            </p:childTnLst>
                          </p:cTn>
                        </p:par>
                        <p:par>
                          <p:cTn id="66" fill="hold" nodeType="afterGroup">
                            <p:stCondLst>
                              <p:cond delay="20250"/>
                            </p:stCondLst>
                            <p:childTnLst>
                              <p:par>
                                <p:cTn id="67" presetID="10" presetClass="exit" presetSubtype="0" fill="hold" nodeType="afterEffect">
                                  <p:stCondLst>
                                    <p:cond delay="0"/>
                                  </p:stCondLst>
                                  <p:childTnLst>
                                    <p:animEffect transition="out" filter="fade">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childTnLst>
                          </p:cTn>
                        </p:par>
                        <p:par>
                          <p:cTn id="70" fill="hold" nodeType="afterGroup">
                            <p:stCondLst>
                              <p:cond delay="20750"/>
                            </p:stCondLst>
                            <p:childTnLst>
                              <p:par>
                                <p:cTn id="71" presetID="10" presetClass="entr" presetSubtype="0"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par>
                          <p:cTn id="74" fill="hold" nodeType="afterGroup">
                            <p:stCondLst>
                              <p:cond delay="21250"/>
                            </p:stCondLst>
                            <p:childTnLst>
                              <p:par>
                                <p:cTn id="75" presetID="0" presetClass="path" presetSubtype="0" accel="50000" decel="50000" fill="hold" nodeType="afterEffect">
                                  <p:stCondLst>
                                    <p:cond delay="0"/>
                                  </p:stCondLst>
                                  <p:childTnLst>
                                    <p:animMotion origin="layout" path="M 1.38889E-6 2.59259E-6 L -0.01945 -0.00857 C -0.02222 -0.0081 -0.025 -0.00834 -0.02778 -0.00741 C -0.02882 -0.00695 -0.02952 -0.00556 -0.03056 -0.00486 C -0.03142 -0.00417 -0.03247 -0.00417 -0.03333 -0.00371 C -0.03524 -0.00209 -0.03698 -0.00023 -0.03889 0.00139 L -0.04167 0.0037 L -0.04445 0.00625 C -0.04497 0.0074 -0.04549 0.00879 -0.04618 0.00995 C -0.05156 0.01875 -0.04427 0.00463 -0.05 0.0162 C -0.05226 0.025 -0.0507 0.02129 -0.05365 0.02731 C -0.05399 0.03102 -0.05469 0.03796 -0.05556 0.04213 C -0.05556 0.04236 -0.05781 0.05139 -0.05833 0.05324 C -0.05868 0.0544 -0.05903 0.05555 -0.0592 0.05694 L -0.06007 0.0618 C -0.0599 0.06666 -0.05972 0.07176 -0.0592 0.07662 C -0.05903 0.07778 -0.05851 0.07893 -0.05833 0.08032 C -0.05573 0.09421 -0.05955 0.07801 -0.05556 0.09398 L -0.05452 0.09768 C -0.05434 0.09884 -0.05452 0.10046 -0.05365 0.10139 L -0.05087 0.1037 C -0.05052 0.10509 -0.0507 0.10671 -0.05 0.1074 C -0.04844 0.10903 -0.04618 0.10903 -0.04445 0.10995 L -0.04167 0.11111 C -0.04063 0.11157 -0.03976 0.11203 -0.03889 0.1125 C -0.03767 0.11273 -0.03629 0.11319 -0.03507 0.11365 C -0.0342 0.11389 -0.03333 0.11481 -0.03229 0.11481 C -0.03021 0.11504 -0.02813 0.11481 -0.02587 0.11481 L -0.00729 0.10879 C 0.00278 0.0993 -0.00174 0.10162 0.00469 0.09884 C 0.00555 0.09768 0.00642 0.09629 0.00746 0.09514 C 0.00833 0.09421 0.00955 0.09375 0.01024 0.09259 C 0.01337 0.08865 0.01076 0.08889 0.01302 0.08889 L 0.0158 0.07407 L 0.01944 -0.07755 L 0.01667 0.1037 C 0.01979 0.10949 0.02014 0.11203 0.02413 0.11481 C 0.025 0.11551 0.02604 0.11574 0.02691 0.1162 C 0.02951 0.11574 0.03489 0.11574 0.03802 0.11365 C 0.03837 0.11342 0.03871 0.11273 0.03906 0.1125 " pathEditMode="relative" rAng="0" ptsTypes="AAAAAAAAAAAAAAAAAAAAAAAAAAAAAAAAAAAAAAAA">
                                      <p:cBhvr>
                                        <p:cTn id="76" dur="2000" fill="hold"/>
                                        <p:tgtEl>
                                          <p:spTgt spid="47"/>
                                        </p:tgtEl>
                                        <p:attrNameLst>
                                          <p:attrName>ppt_x</p:attrName>
                                          <p:attrName>ppt_y</p:attrName>
                                        </p:attrNameLst>
                                      </p:cBhvr>
                                      <p:rCtr x="-1059" y="1921"/>
                                    </p:animMotion>
                                  </p:childTnLst>
                                </p:cTn>
                              </p:par>
                            </p:childTnLst>
                          </p:cTn>
                        </p:par>
                        <p:par>
                          <p:cTn id="77" fill="hold" nodeType="afterGroup">
                            <p:stCondLst>
                              <p:cond delay="23250"/>
                            </p:stCondLst>
                            <p:childTnLst>
                              <p:par>
                                <p:cTn id="78" presetID="10" presetClass="exit" presetSubtype="0" fill="hold" nodeType="afterEffect">
                                  <p:stCondLst>
                                    <p:cond delay="0"/>
                                  </p:stCondLst>
                                  <p:childTnLst>
                                    <p:animEffect transition="out" filter="fade">
                                      <p:cBhvr>
                                        <p:cTn id="79" dur="500"/>
                                        <p:tgtEl>
                                          <p:spTgt spid="47"/>
                                        </p:tgtEl>
                                      </p:cBhvr>
                                    </p:animEffect>
                                    <p:set>
                                      <p:cBhvr>
                                        <p:cTn id="8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1F6508B1-748F-4CC9-9E32-CFED41E411AD}"/>
              </a:ext>
            </a:extLst>
          </p:cNvPr>
          <p:cNvSpPr/>
          <p:nvPr/>
        </p:nvSpPr>
        <p:spPr>
          <a:xfrm>
            <a:off x="5630570"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sp>
        <p:nvSpPr>
          <p:cNvPr id="45" name="Rectangle 44">
            <a:extLst>
              <a:ext uri="{FF2B5EF4-FFF2-40B4-BE49-F238E27FC236}">
                <a16:creationId xmlns:a16="http://schemas.microsoft.com/office/drawing/2014/main" xmlns="" id="{36ED6604-D516-4036-97B3-F2B01B8F2C4C}"/>
              </a:ext>
            </a:extLst>
          </p:cNvPr>
          <p:cNvSpPr/>
          <p:nvPr/>
        </p:nvSpPr>
        <p:spPr>
          <a:xfrm>
            <a:off x="6584786"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sp>
        <p:nvSpPr>
          <p:cNvPr id="49" name="Rectangle 48">
            <a:extLst>
              <a:ext uri="{FF2B5EF4-FFF2-40B4-BE49-F238E27FC236}">
                <a16:creationId xmlns:a16="http://schemas.microsoft.com/office/drawing/2014/main" xmlns="" id="{12536A0A-9B24-4F26-96D8-AD3FDD6973DE}"/>
              </a:ext>
            </a:extLst>
          </p:cNvPr>
          <p:cNvSpPr/>
          <p:nvPr/>
        </p:nvSpPr>
        <p:spPr>
          <a:xfrm>
            <a:off x="3489188" y="1844824"/>
            <a:ext cx="134524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p</a:t>
            </a:r>
            <a:endParaRPr lang="en-GB" sz="16600" dirty="0"/>
          </a:p>
        </p:txBody>
      </p:sp>
      <p:sp>
        <p:nvSpPr>
          <p:cNvPr id="51" name="Rectangle 50">
            <a:extLst>
              <a:ext uri="{FF2B5EF4-FFF2-40B4-BE49-F238E27FC236}">
                <a16:creationId xmlns:a16="http://schemas.microsoft.com/office/drawing/2014/main" xmlns="" id="{3A0D6991-1BFD-43BE-A722-49DD7A1663A3}"/>
              </a:ext>
            </a:extLst>
          </p:cNvPr>
          <p:cNvSpPr/>
          <p:nvPr/>
        </p:nvSpPr>
        <p:spPr>
          <a:xfrm>
            <a:off x="4513419" y="1853139"/>
            <a:ext cx="134524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p</a:t>
            </a:r>
            <a:endParaRPr lang="en-GB" sz="16600" dirty="0"/>
          </a:p>
        </p:txBody>
      </p:sp>
      <p:sp>
        <p:nvSpPr>
          <p:cNvPr id="25" name="Rectangle 24">
            <a:extLst>
              <a:ext uri="{FF2B5EF4-FFF2-40B4-BE49-F238E27FC236}">
                <a16:creationId xmlns:a16="http://schemas.microsoft.com/office/drawing/2014/main" xmlns="" id="{68D35020-72CB-4495-8342-CE4F7CDB73D5}"/>
              </a:ext>
            </a:extLst>
          </p:cNvPr>
          <p:cNvSpPr/>
          <p:nvPr/>
        </p:nvSpPr>
        <p:spPr>
          <a:xfrm>
            <a:off x="971600" y="1844824"/>
            <a:ext cx="1093569"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s</a:t>
            </a:r>
            <a:endParaRPr lang="en-GB" sz="16600" dirty="0"/>
          </a:p>
        </p:txBody>
      </p:sp>
      <p:sp>
        <p:nvSpPr>
          <p:cNvPr id="30" name="Rectangle 29">
            <a:extLst>
              <a:ext uri="{FF2B5EF4-FFF2-40B4-BE49-F238E27FC236}">
                <a16:creationId xmlns:a16="http://schemas.microsoft.com/office/drawing/2014/main" xmlns="" id="{6B907183-E064-480D-A573-F25EE3D52447}"/>
              </a:ext>
            </a:extLst>
          </p:cNvPr>
          <p:cNvSpPr/>
          <p:nvPr/>
        </p:nvSpPr>
        <p:spPr>
          <a:xfrm>
            <a:off x="1883757" y="1853139"/>
            <a:ext cx="981359"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t</a:t>
            </a:r>
            <a:endParaRPr lang="en-GB" sz="16600" dirty="0"/>
          </a:p>
        </p:txBody>
      </p:sp>
      <p:sp>
        <p:nvSpPr>
          <p:cNvPr id="33" name="Rectangle 32">
            <a:extLst>
              <a:ext uri="{FF2B5EF4-FFF2-40B4-BE49-F238E27FC236}">
                <a16:creationId xmlns:a16="http://schemas.microsoft.com/office/drawing/2014/main" xmlns="" id="{0C64A86F-4ACC-40D7-8FB6-A3C943FF8294}"/>
              </a:ext>
            </a:extLst>
          </p:cNvPr>
          <p:cNvSpPr/>
          <p:nvPr/>
        </p:nvSpPr>
        <p:spPr>
          <a:xfrm>
            <a:off x="2540239" y="1853139"/>
            <a:ext cx="129394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o</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D99B42C9-BC5A-4981-8274-3DB7714B3A16}"/>
              </a:ext>
            </a:extLst>
          </p:cNvPr>
          <p:cNvGrpSpPr>
            <a:grpSpLocks/>
          </p:cNvGrpSpPr>
          <p:nvPr/>
        </p:nvGrpSpPr>
        <p:grpSpPr bwMode="auto">
          <a:xfrm>
            <a:off x="6915150" y="5516563"/>
            <a:ext cx="1544638" cy="720725"/>
            <a:chOff x="6914614" y="5517232"/>
            <a:chExt cx="1545818" cy="720080"/>
          </a:xfrm>
        </p:grpSpPr>
        <p:grpSp>
          <p:nvGrpSpPr>
            <p:cNvPr id="13331" name="Write action">
              <a:extLst>
                <a:ext uri="{FF2B5EF4-FFF2-40B4-BE49-F238E27FC236}">
                  <a16:creationId xmlns:a16="http://schemas.microsoft.com/office/drawing/2014/main" xmlns="" id="{1EE53ACD-7B1D-4477-A8D3-0C71384A5868}"/>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3332" name="Picture 11">
              <a:extLst>
                <a:ext uri="{FF2B5EF4-FFF2-40B4-BE49-F238E27FC236}">
                  <a16:creationId xmlns:a16="http://schemas.microsoft.com/office/drawing/2014/main" xmlns="" id="{2CD2114B-7500-4824-81C9-76B51658A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Picture 45">
            <a:extLst>
              <a:ext uri="{FF2B5EF4-FFF2-40B4-BE49-F238E27FC236}">
                <a16:creationId xmlns:a16="http://schemas.microsoft.com/office/drawing/2014/main" xmlns="" id="{7801BA0C-7D22-49B4-9375-E14F57D99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27543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xmlns="" id="{B884A5F4-8AA2-4A9B-9396-52BFFFDDA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235426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xmlns="" id="{7D19B334-89A5-40FB-B76F-1E71CFE0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22304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xmlns="" id="{9D8A20AC-567D-42FF-8658-AD50FA52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22383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138177ED-251D-4DF1-B9A6-9F2053A2F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233997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xmlns="" id="{FF3A7265-675F-40D7-942B-92FF73739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202723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xmlns="" id="{6AFA85D9-9A1F-4D14-9CC7-5AC8EEE6C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3352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xmlns="" id="{17450B5F-FD68-4575-B8DE-AC7B0A238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488" y="2249488"/>
            <a:ext cx="711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836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1.94444E-6 -4.07407E-6 L -1.94444E-6 0.00024 C -0.00069 -0.00115 -0.00121 -0.00231 -0.00191 -0.00347 C -0.00295 -0.00532 -0.00382 -0.00578 -0.00538 -0.00717 C -0.0066 -0.00833 -0.00694 -0.00879 -0.00868 -0.00902 C -0.01007 -0.00949 -0.01163 -0.00972 -0.01285 -0.01018 C -0.01285 -0.00995 -0.01666 -0.01134 -0.01753 -0.01157 L -0.0191 -0.01203 C -0.0243 -0.01203 -0.02951 -0.01203 -0.03472 -0.01157 C -0.03785 -0.01134 -0.03698 -0.01064 -0.03923 -0.00972 C -0.03975 -0.00926 -0.04028 -0.00926 -0.0408 -0.00902 C -0.04132 -0.00879 -0.04166 -0.00833 -0.04219 -0.0081 C -0.04305 -0.00763 -0.04375 -0.00763 -0.04462 -0.00717 C -0.04514 -0.00671 -0.04548 -0.00625 -0.046 -0.00601 C -0.04687 -0.00555 -0.04774 -0.00555 -0.04844 -0.00509 C -0.04878 -0.00463 -0.04913 -0.00439 -0.04948 -0.00393 C -0.04982 -0.00347 -0.05017 -0.00301 -0.05069 -0.00254 C -0.05104 -0.00208 -0.05173 -0.00185 -0.05208 -0.00138 C -0.05243 -0.00092 -0.0526 -0.00046 -0.05295 -4.07407E-6 C -0.0533 0.00047 -0.05382 0.00047 -0.05399 0.00116 C -0.05434 0.00162 -0.05434 0.00232 -0.05451 0.00301 C -0.05451 0.00371 -0.05469 0.00417 -0.05486 0.00463 C -0.05469 0.01135 -0.05469 0.01806 -0.05451 0.025 C -0.05434 0.02616 -0.05434 0.02755 -0.05399 0.02894 C -0.05382 0.0301 -0.05295 0.03102 -0.05208 0.03149 C -0.05173 0.03172 -0.05139 0.03172 -0.05104 0.03195 C -0.05035 0.03241 -0.04982 0.03264 -0.04913 0.03311 C -0.04878 0.03311 -0.04826 0.03334 -0.04791 0.03357 C -0.04462 0.03542 -0.04791 0.0338 -0.04531 0.03496 C -0.04496 0.03565 -0.04444 0.03612 -0.0441 0.03658 C -0.04392 0.03704 -0.04375 0.03774 -0.0434 0.0382 C -0.04271 0.03912 -0.04201 0.03912 -0.04114 0.03959 C -0.0408 0.04005 -0.04045 0.04074 -0.03993 0.04121 C -0.03906 0.04167 -0.03698 0.04213 -0.03698 0.04237 C -0.03663 0.0426 -0.03628 0.04283 -0.03576 0.04306 C -0.03212 0.04514 -0.03663 0.04167 -0.03229 0.04468 C -0.03107 0.04561 -0.02986 0.04676 -0.02847 0.04769 C -0.02812 0.04815 -0.0276 0.04838 -0.02708 0.04885 C -0.02673 0.04908 -0.02621 0.04908 -0.02587 0.04931 C -0.02552 0.04954 -0.02517 0.05 -0.02465 0.05024 C -0.0243 0.05047 -0.02396 0.05047 -0.02361 0.0507 C -0.02326 0.05116 -0.02291 0.05162 -0.02239 0.05186 C -0.02118 0.05255 -0.01996 0.05301 -0.01857 0.05324 C -0.01805 0.05371 -0.01753 0.05394 -0.01719 0.0544 C -0.01666 0.05463 -0.01632 0.0551 -0.01597 0.05533 C -0.01528 0.05579 -0.01371 0.05649 -0.01371 0.05672 C -0.01267 0.05787 -0.01267 0.05811 -0.01146 0.0588 C -0.01094 0.05926 -0.01024 0.05949 -0.00989 0.05996 C -0.00903 0.06088 -0.0085 0.06204 -0.00764 0.06297 C -0.00382 0.0669 -0.0085 0.06181 -0.00451 0.06644 C -0.00382 0.06737 -0.00278 0.06829 -0.00191 0.06899 C -0.00017 0.07246 -0.00069 0.07084 -1.94444E-6 0.07362 C 0.00018 0.07709 0.00018 0.08033 0.00035 0.0838 C 0.00052 0.08426 0.00087 0.08473 0.00087 0.08519 C 0.00087 0.08704 0.0007 0.08866 0.00035 0.09028 C -0.00017 0.09399 -0.00017 0.0926 -0.00104 0.09491 C -0.00312 0.09977 -0.00156 0.09815 -0.00382 0.1 C -0.00434 0.10116 -0.00469 0.10209 -0.00573 0.10301 C -0.00607 0.10348 -0.00677 0.10371 -0.00729 0.10417 C -0.01041 0.10672 -0.00833 0.10556 -0.01059 0.10672 C -0.01441 0.11019 -0.01041 0.10672 -0.01337 0.10857 C -0.01371 0.10903 -0.01406 0.10949 -0.01441 0.10973 C -0.0151 0.10996 -0.0158 0.10996 -0.01632 0.11019 C -0.01719 0.11042 -0.01788 0.11088 -0.01857 0.11112 L -0.02014 0.11181 C -0.02517 0.11158 -0.03038 0.11158 -0.03541 0.11112 C -0.03576 0.11112 -0.03611 0.11088 -0.03663 0.11065 C -0.03785 0.11019 -0.04028 0.10973 -0.04028 0.10996 C -0.0408 0.10926 -0.04114 0.10903 -0.04149 0.10857 C -0.04219 0.10834 -0.04357 0.10787 -0.0441 0.10764 C -0.04687 0.10672 -0.0441 0.10718 -0.04913 0.10602 C -0.05121 0.10579 -0.05156 0.10579 -0.0533 0.1051 C -0.05364 0.10487 -0.05416 0.10487 -0.05451 0.10463 C -0.05712 0.10278 -0.05382 0.1044 -0.05712 0.10255 C -0.05781 0.10209 -0.05937 0.10162 -0.05937 0.10186 C -0.05972 0.10116 -0.06024 0.10093 -0.06059 0.10047 C -0.06076 0.1 -0.06059 0.09931 -0.06094 0.09908 C -0.06128 0.09862 -0.06198 0.09792 -0.06198 0.09815 " pathEditMode="relative" rAng="0" ptsTypes="AAAAAAAAAAAAAAAAAAAAAAAAAAAAAAAAAAAAAAAAAAAAAAAAAAAAAAAAAAAAAAAAAAAAAAAAAAAAAA">
                                      <p:cBhvr>
                                        <p:cTn id="10" dur="2750" fill="hold"/>
                                        <p:tgtEl>
                                          <p:spTgt spid="26"/>
                                        </p:tgtEl>
                                        <p:attrNameLst>
                                          <p:attrName>ppt_x</p:attrName>
                                          <p:attrName>ppt_y</p:attrName>
                                        </p:attrNameLst>
                                      </p:cBhvr>
                                      <p:rCtr x="-3056" y="4977"/>
                                    </p:animMotion>
                                  </p:childTnLst>
                                </p:cTn>
                              </p:par>
                            </p:childTnLst>
                          </p:cTn>
                        </p:par>
                        <p:par>
                          <p:cTn id="11" fill="hold" nodeType="afterGroup">
                            <p:stCondLst>
                              <p:cond delay="3250"/>
                            </p:stCondLst>
                            <p:childTnLst>
                              <p:par>
                                <p:cTn id="12" presetID="10" presetClass="exit" presetSubtype="0" fill="hold" nodeType="after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par>
                          <p:cTn id="15" fill="hold" nodeType="afterGroup">
                            <p:stCondLst>
                              <p:cond delay="3750"/>
                            </p:stCondLst>
                            <p:childTnLst>
                              <p:par>
                                <p:cTn id="16" presetID="10"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nodeType="afterGroup">
                            <p:stCondLst>
                              <p:cond delay="4250"/>
                            </p:stCondLst>
                            <p:childTnLst>
                              <p:par>
                                <p:cTn id="20" presetID="0" presetClass="path" presetSubtype="0" accel="50000" decel="50000" fill="hold" nodeType="afterEffect">
                                  <p:stCondLst>
                                    <p:cond delay="0"/>
                                  </p:stCondLst>
                                  <p:childTnLst>
                                    <p:animMotion origin="layout" path="M 0 -2.22222E-6 L -0.00191 0.15209 C -0.00191 0.15463 -0.00191 0.15718 -0.00156 0.15972 C -0.00139 0.16065 -0.00104 0.16134 -0.00052 0.16181 C 0.00035 0.1625 0.00313 0.16343 0.00434 0.16366 C 0.00503 0.16412 0.00556 0.16482 0.00625 0.16505 C 0.00764 0.16551 0.01024 0.16644 0.01024 0.16667 C 0.01389 0.16621 0.01771 0.16597 0.02153 0.16574 C 0.02205 0.16551 0.02274 0.16528 0.02344 0.16505 C 0.02431 0.16482 0.025 0.16459 0.02587 0.16435 C 0.03003 0.16065 0.02465 0.16505 0.02882 0.1625 C 0.02934 0.16204 0.02969 0.16158 0.03021 0.16111 C 0.03229 0.15972 0.03142 0.16158 0.03229 0.15926 " pathEditMode="relative" rAng="0" ptsTypes="AAAAAAAAAAAAA">
                                      <p:cBhvr>
                                        <p:cTn id="21" dur="2000" fill="hold"/>
                                        <p:tgtEl>
                                          <p:spTgt spid="31"/>
                                        </p:tgtEl>
                                        <p:attrNameLst>
                                          <p:attrName>ppt_x</p:attrName>
                                          <p:attrName>ppt_y</p:attrName>
                                        </p:attrNameLst>
                                      </p:cBhvr>
                                      <p:rCtr x="1510" y="8333"/>
                                    </p:animMotion>
                                  </p:childTnLst>
                                </p:cTn>
                              </p:par>
                            </p:childTnLst>
                          </p:cTn>
                        </p:par>
                        <p:par>
                          <p:cTn id="22" fill="hold" nodeType="afterGroup">
                            <p:stCondLst>
                              <p:cond delay="6250"/>
                            </p:stCondLst>
                            <p:childTnLst>
                              <p:par>
                                <p:cTn id="23" presetID="10" presetClass="exit" presetSubtype="0" fill="hold" nodeType="after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par>
                          <p:cTn id="26" fill="hold" nodeType="afterGroup">
                            <p:stCondLst>
                              <p:cond delay="67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nodeType="afterGroup">
                            <p:stCondLst>
                              <p:cond delay="7250"/>
                            </p:stCondLst>
                            <p:childTnLst>
                              <p:par>
                                <p:cTn id="31" presetID="42" presetClass="path" presetSubtype="0" accel="50000" decel="50000" fill="hold" nodeType="afterEffect">
                                  <p:stCondLst>
                                    <p:cond delay="0"/>
                                  </p:stCondLst>
                                  <p:childTnLst>
                                    <p:animMotion origin="layout" path="M 4.72222E-6 3.7037E-7 L 0.05746 -0.00116 " pathEditMode="relative" rAng="0" ptsTypes="AA">
                                      <p:cBhvr>
                                        <p:cTn id="32" dur="1000" fill="hold"/>
                                        <p:tgtEl>
                                          <p:spTgt spid="32"/>
                                        </p:tgtEl>
                                        <p:attrNameLst>
                                          <p:attrName>ppt_x</p:attrName>
                                          <p:attrName>ppt_y</p:attrName>
                                        </p:attrNameLst>
                                      </p:cBhvr>
                                      <p:rCtr x="2865" y="-69"/>
                                    </p:animMotion>
                                  </p:childTnLst>
                                </p:cTn>
                              </p:par>
                            </p:childTnLst>
                          </p:cTn>
                        </p:par>
                        <p:par>
                          <p:cTn id="33" fill="hold" nodeType="afterGroup">
                            <p:stCondLst>
                              <p:cond delay="8250"/>
                            </p:stCondLst>
                            <p:childTnLst>
                              <p:par>
                                <p:cTn id="34" presetID="10" presetClass="exit" presetSubtype="0" fill="hold" nodeType="after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nodeType="afterGroup">
                            <p:stCondLst>
                              <p:cond delay="875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nodeType="afterGroup">
                            <p:stCondLst>
                              <p:cond delay="9250"/>
                            </p:stCondLst>
                            <p:childTnLst>
                              <p:par>
                                <p:cTn id="42" presetID="0" presetClass="path" presetSubtype="0" accel="50000" decel="50000" fill="hold" nodeType="afterEffect">
                                  <p:stCondLst>
                                    <p:cond delay="0"/>
                                  </p:stCondLst>
                                  <p:childTnLst>
                                    <p:animMotion origin="layout" path="M 1.94444E-6 1.85185E-6 L 1.94444E-6 0.00023 C -0.00504 1.85185E-6 -0.01007 0.00023 -0.01511 0.00046 C -0.01563 0.00046 -0.01615 0.00092 -0.01667 0.00116 C -0.01719 0.00139 -0.01754 0.00208 -0.01806 0.00231 C -0.01893 0.00301 -0.01997 0.00301 -0.02084 0.0037 C -0.02986 0.01157 -0.02014 0.00347 -0.02518 0.00694 C -0.0257 0.00717 -0.02604 0.00787 -0.02656 0.0081 C -0.02709 0.00833 -0.02761 0.00833 -0.02795 0.00879 C -0.02899 0.00949 -0.0309 0.01134 -0.0309 0.01157 C -0.03108 0.0118 -0.03143 0.0125 -0.03177 0.01319 C -0.03299 0.01504 -0.03316 0.01504 -0.03455 0.0162 C -0.0349 0.0169 -0.03524 0.01759 -0.03559 0.01829 C -0.03594 0.01875 -0.03663 0.01875 -0.03698 0.01944 C -0.03733 0.02014 -0.03715 0.02129 -0.0375 0.02199 C -0.03802 0.02338 -0.03906 0.0243 -0.03941 0.02569 L -0.0408 0.03148 C -0.04097 0.03217 -0.04115 0.03264 -0.04132 0.03333 C -0.04236 0.03935 -0.04167 0.0368 -0.04323 0.04097 C -0.04323 0.04467 -0.04358 0.04861 -0.04358 0.05231 C -0.04393 0.05926 -0.04375 0.06528 -0.04462 0.07199 C -0.04462 0.07268 -0.04497 0.07361 -0.04497 0.07454 C -0.04497 0.08055 -0.04479 0.08657 -0.04462 0.09282 C -0.04445 0.09375 -0.04445 0.09491 -0.0441 0.09583 C -0.04393 0.09653 -0.0434 0.09722 -0.04323 0.09768 C -0.04306 0.09884 -0.04288 0.1 -0.04271 0.10092 C -0.04236 0.10231 -0.04202 0.10347 -0.04167 0.10486 C -0.04063 0.11111 -0.04115 0.1081 -0.03976 0.11366 C -0.03976 0.11412 -0.03959 0.11504 -0.03941 0.11551 C -0.03906 0.1162 -0.03872 0.11666 -0.03837 0.11736 C -0.03698 0.12106 -0.03924 0.11759 -0.03646 0.12106 C -0.03559 0.12523 -0.03698 0.12129 -0.0342 0.12361 C -0.03368 0.12407 -0.03368 0.125 -0.03316 0.12569 C -0.03125 0.12778 -0.0316 0.12616 -0.02986 0.12754 C -0.02882 0.12824 -0.02813 0.12963 -0.02709 0.13009 C -0.02465 0.13079 -0.0257 0.13032 -0.02379 0.13125 C -0.02205 0.13356 -0.02344 0.13194 -0.02031 0.1331 C -0.01459 0.13541 -0.02101 0.13403 -0.01285 0.13518 L 0.00764 0.13449 C 0.00885 0.13426 0.01024 0.13426 0.01146 0.13379 C 0.0118 0.13356 0.01198 0.13287 0.01232 0.13264 C 0.01354 0.13194 0.01493 0.13171 0.01614 0.13125 C 0.01857 0.13055 0.01736 0.13102 0.01944 0.13009 L 0.02222 0.12754 C 0.02274 0.12708 0.02326 0.12685 0.02378 0.12616 C 0.02604 0.12315 0.02482 0.1243 0.02708 0.12245 C 0.02916 0.11805 0.02812 0.11967 0.02986 0.11736 C 0.03003 0.11643 0.03003 0.11574 0.03038 0.11481 C 0.03055 0.11435 0.03107 0.11412 0.03125 0.11366 C 0.03472 0.10764 0.03177 0.1118 0.03455 0.10787 C 0.03628 0.10092 0.03368 0.11157 0.03611 0.10416 C 0.03646 0.10301 0.03663 0.10162 0.03698 0.10023 L 0.0375 0.09838 C 0.03767 0.09768 0.03785 0.09722 0.03802 0.09653 C 0.03802 0.0956 0.03819 0.09491 0.03837 0.09398 C 0.03871 0.09282 0.03941 0.09028 0.03941 0.09051 C 0.03958 0.08889 0.03993 0.08773 0.03993 0.08634 C 0.03993 0.07592 0.03958 0.06528 0.03941 0.05486 C 0.03941 0.0537 0.03802 0.04884 0.03802 0.04861 C 0.03785 0.04791 0.03767 0.04722 0.0375 0.04653 C 0.03715 0.04606 0.0368 0.04537 0.03646 0.04467 C 0.03611 0.04352 0.03594 0.04213 0.03559 0.04097 L 0.03507 0.03912 C 0.03489 0.03842 0.03472 0.03773 0.03455 0.03727 C 0.03455 0.03634 0.03437 0.03541 0.0342 0.03472 C 0.03368 0.03333 0.03298 0.03241 0.03229 0.03148 L 0.03125 0.02778 C 0.03107 0.02708 0.03107 0.02639 0.0309 0.02569 L 0.02986 0.02384 C 0.02969 0.02315 0.02969 0.02222 0.02934 0.02129 C 0.02899 0.0206 0.02847 0.02014 0.02795 0.01944 C 0.0276 0.01898 0.02743 0.01805 0.02708 0.01759 C 0.02621 0.0162 0.02569 0.01597 0.02465 0.01504 C 0.0243 0.01435 0.02413 0.01366 0.02378 0.01319 C 0.01979 0.00856 0.02222 0.0118 0.01944 0.00995 C 0.0158 0.00764 0.02014 0.00972 0.01666 0.0081 C 0.01632 0.00787 0.01389 0.00532 0.01337 0.00486 C 0.01232 0.0044 0.01146 0.00416 0.01041 0.0037 C 0.00989 0.00347 0.00955 0.00324 0.00903 0.00301 C 0.00833 0.00254 0.00781 0.00208 0.00712 0.00185 C 0.00625 0.00139 0.00521 0.00092 0.00434 0.00046 L 1.94444E-6 1.85185E-6 Z " pathEditMode="relative" rAng="0" ptsTypes="AAAAAAAAAAAAAAAAAAAAAAAAAAAAAAAAAAAAAAAAAAAAAAAAAAAAAAAAAAAAAAAAAAAAAAAAAAAAAAAAAA">
                                      <p:cBhvr>
                                        <p:cTn id="43" dur="3000" fill="hold"/>
                                        <p:tgtEl>
                                          <p:spTgt spid="34"/>
                                        </p:tgtEl>
                                        <p:attrNameLst>
                                          <p:attrName>ppt_x</p:attrName>
                                          <p:attrName>ppt_y</p:attrName>
                                        </p:attrNameLst>
                                      </p:cBhvr>
                                      <p:rCtr x="-260" y="6759"/>
                                    </p:animMotion>
                                  </p:childTnLst>
                                </p:cTn>
                              </p:par>
                            </p:childTnLst>
                          </p:cTn>
                        </p:par>
                        <p:par>
                          <p:cTn id="44" fill="hold" nodeType="afterGroup">
                            <p:stCondLst>
                              <p:cond delay="12250"/>
                            </p:stCondLst>
                            <p:childTnLst>
                              <p:par>
                                <p:cTn id="45" presetID="10" presetClass="exit" presetSubtype="0" fill="hold" nodeType="afterEffect">
                                  <p:stCondLst>
                                    <p:cond delay="0"/>
                                  </p:stCondLst>
                                  <p:childTnLst>
                                    <p:animEffect transition="out" filter="fade">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par>
                          <p:cTn id="48" fill="hold" nodeType="afterGroup">
                            <p:stCondLst>
                              <p:cond delay="12750"/>
                            </p:stCondLst>
                            <p:childTnLst>
                              <p:par>
                                <p:cTn id="49" presetID="10"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par>
                          <p:cTn id="52" fill="hold" nodeType="afterGroup">
                            <p:stCondLst>
                              <p:cond delay="13250"/>
                            </p:stCondLst>
                            <p:childTnLst>
                              <p:par>
                                <p:cTn id="53" presetID="0" presetClass="path" presetSubtype="0" accel="36364" decel="36364" fill="hold" nodeType="afterEffect">
                                  <p:stCondLst>
                                    <p:cond delay="0"/>
                                  </p:stCondLst>
                                  <p:childTnLst>
                                    <p:animMotion origin="layout" path="M -1.38889E-6 -1.85185E-6 C -0.00035 0.0706 -0.00069 0.14121 -0.00087 0.21204 L -0.00087 0.05972 C -0.00087 0.05996 0.00295 0.04838 0.00469 0.04607 C 0.00538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3 0.02037 0.0533 0.02037 0.06077 0.02107 C 0.06163 0.0213 0.06268 0.02153 0.06354 0.02222 C 0.06441 0.02338 0.06458 0.025 0.06545 0.02616 C 0.06788 0.03033 0.06823 0.02894 0.06997 0.03357 C 0.07049 0.03472 0.07049 0.03611 0.07101 0.03727 C 0.07205 0.03982 0.07396 0.0419 0.07465 0.04468 L 0.07656 0.05232 L 0.07761 0.05602 C 0.07726 0.06389 0.07708 0.07176 0.07656 0.07963 C 0.07639 0.0831 0.07622 0.08634 0.0757 0.08959 C 0.07518 0.09236 0.07431 0.09468 0.07379 0.09722 C 0.07083 0.11273 0.07465 0.09329 0.07188 0.10602 C 0.07153 0.10764 0.07136 0.10926 0.07101 0.11088 C 0.07066 0.11227 0.07031 0.11343 0.06997 0.11459 C 0.06945 0.11806 0.06893 0.12709 0.06545 0.12824 C 0.05538 0.13171 0.06042 0.13033 0.05035 0.13218 C 0.04167 0.13171 0.03299 0.13148 0.02431 0.13079 C 0.02257 0.13079 0.0158 0.12755 0.01493 0.12709 L 0.01215 0.12593 L 0.00938 0.12454 " pathEditMode="relative" rAng="0" ptsTypes="AAAAAAAAAAAAAAAAAAAAAAAAAAAAAAAA">
                                      <p:cBhvr>
                                        <p:cTn id="54" dur="2750" fill="hold"/>
                                        <p:tgtEl>
                                          <p:spTgt spid="50"/>
                                        </p:tgtEl>
                                        <p:attrNameLst>
                                          <p:attrName>ppt_x</p:attrName>
                                          <p:attrName>ppt_y</p:attrName>
                                        </p:attrNameLst>
                                      </p:cBhvr>
                                      <p:rCtr x="3837" y="10602"/>
                                    </p:animMotion>
                                  </p:childTnLst>
                                </p:cTn>
                              </p:par>
                            </p:childTnLst>
                          </p:cTn>
                        </p:par>
                        <p:par>
                          <p:cTn id="55" fill="hold" nodeType="afterGroup">
                            <p:stCondLst>
                              <p:cond delay="16000"/>
                            </p:stCondLst>
                            <p:childTnLst>
                              <p:par>
                                <p:cTn id="56" presetID="10" presetClass="exit" presetSubtype="0" fill="hold" nodeType="after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childTnLst>
                          </p:cTn>
                        </p:par>
                        <p:par>
                          <p:cTn id="59" fill="hold" nodeType="afterGroup">
                            <p:stCondLst>
                              <p:cond delay="16500"/>
                            </p:stCondLst>
                            <p:childTnLst>
                              <p:par>
                                <p:cTn id="60" presetID="10" presetClass="entr" presetSubtype="0"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par>
                          <p:cTn id="63" fill="hold" nodeType="afterGroup">
                            <p:stCondLst>
                              <p:cond delay="17000"/>
                            </p:stCondLst>
                            <p:childTnLst>
                              <p:par>
                                <p:cTn id="64" presetID="0" presetClass="path" presetSubtype="0" accel="36364" decel="36364" fill="hold" nodeType="afterEffect">
                                  <p:stCondLst>
                                    <p:cond delay="0"/>
                                  </p:stCondLst>
                                  <p:childTnLst>
                                    <p:animMotion origin="layout" path="M -5.55556E-7 7.40741E-7 C -0.00035 0.0706 -0.00069 0.1412 -0.00087 0.21204 L -0.00087 0.05972 C -0.00087 0.05995 0.00295 0.04838 0.00469 0.04606 C 0.00538 0.04491 0.0066 0.04444 0.00747 0.04352 C 0.0092 0.03634 0.00695 0.04305 0.01111 0.03727 C 0.01545 0.03171 0.01042 0.03472 0.0158 0.03241 C 0.01684 0.03102 0.01754 0.02963 0.01875 0.02847 C 0.01945 0.02778 0.02066 0.02801 0.02153 0.02731 C 0.0224 0.02662 0.02326 0.02546 0.02431 0.02477 C 0.02865 0.02222 0.03021 0.02245 0.03455 0.02106 C 0.03576 0.0206 0.03698 0.02037 0.0382 0.01991 C 0.04583 0.02037 0.0533 0.02037 0.06076 0.02106 C 0.06163 0.0213 0.06267 0.02153 0.06354 0.02222 C 0.06441 0.02338 0.06458 0.025 0.06545 0.02616 C 0.06788 0.03032 0.06823 0.02893 0.06997 0.03356 C 0.07049 0.03472 0.07049 0.03611 0.07101 0.03727 C 0.07205 0.03981 0.07396 0.0419 0.07465 0.04468 L 0.07656 0.05231 L 0.0776 0.05602 C 0.07726 0.06389 0.07708 0.07176 0.07656 0.07963 C 0.07639 0.0831 0.07622 0.08634 0.0757 0.08958 C 0.07517 0.09236 0.07431 0.09468 0.07379 0.09722 C 0.07083 0.11273 0.07465 0.09329 0.07188 0.10602 C 0.07153 0.10764 0.07135 0.10926 0.07101 0.11088 C 0.07066 0.11227 0.07031 0.11343 0.06997 0.11458 C 0.06945 0.11805 0.06892 0.12708 0.06545 0.12824 C 0.05538 0.13171 0.06042 0.13032 0.05035 0.13218 C 0.04167 0.13171 0.03299 0.13148 0.02431 0.13079 C 0.02257 0.13079 0.0158 0.12755 0.01493 0.12708 L 0.01215 0.12593 L 0.00938 0.12454 " pathEditMode="relative" rAng="0" ptsTypes="AAAAAAAAAAAAAAAAAAAAAAAAAAAAAAAA">
                                      <p:cBhvr>
                                        <p:cTn id="65" dur="2750" fill="hold"/>
                                        <p:tgtEl>
                                          <p:spTgt spid="52"/>
                                        </p:tgtEl>
                                        <p:attrNameLst>
                                          <p:attrName>ppt_x</p:attrName>
                                          <p:attrName>ppt_y</p:attrName>
                                        </p:attrNameLst>
                                      </p:cBhvr>
                                      <p:rCtr x="3837" y="10602"/>
                                    </p:animMotion>
                                  </p:childTnLst>
                                </p:cTn>
                              </p:par>
                            </p:childTnLst>
                          </p:cTn>
                        </p:par>
                        <p:par>
                          <p:cTn id="66" fill="hold" nodeType="afterGroup">
                            <p:stCondLst>
                              <p:cond delay="19750"/>
                            </p:stCondLst>
                            <p:childTnLst>
                              <p:par>
                                <p:cTn id="67" presetID="10" presetClass="exit" presetSubtype="0" fill="hold" nodeType="afterEffect">
                                  <p:stCondLst>
                                    <p:cond delay="0"/>
                                  </p:stCondLst>
                                  <p:childTnLst>
                                    <p:animEffect transition="out" filter="fade">
                                      <p:cBhvr>
                                        <p:cTn id="68" dur="500"/>
                                        <p:tgtEl>
                                          <p:spTgt spid="52"/>
                                        </p:tgtEl>
                                      </p:cBhvr>
                                    </p:animEffect>
                                    <p:set>
                                      <p:cBhvr>
                                        <p:cTn id="69" dur="1" fill="hold">
                                          <p:stCondLst>
                                            <p:cond delay="499"/>
                                          </p:stCondLst>
                                        </p:cTn>
                                        <p:tgtEl>
                                          <p:spTgt spid="52"/>
                                        </p:tgtEl>
                                        <p:attrNameLst>
                                          <p:attrName>style.visibility</p:attrName>
                                        </p:attrNameLst>
                                      </p:cBhvr>
                                      <p:to>
                                        <p:strVal val="hidden"/>
                                      </p:to>
                                    </p:set>
                                  </p:childTnLst>
                                </p:cTn>
                              </p:par>
                            </p:childTnLst>
                          </p:cTn>
                        </p:par>
                        <p:par>
                          <p:cTn id="70" fill="hold" nodeType="afterGroup">
                            <p:stCondLst>
                              <p:cond delay="20250"/>
                            </p:stCondLst>
                            <p:childTnLst>
                              <p:par>
                                <p:cTn id="71" presetID="10" presetClass="entr" presetSubtype="0"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par>
                          <p:cTn id="74" fill="hold" nodeType="afterGroup">
                            <p:stCondLst>
                              <p:cond delay="20750"/>
                            </p:stCondLst>
                            <p:childTnLst>
                              <p:par>
                                <p:cTn id="75" presetID="0" presetClass="path" presetSubtype="0" accel="50000" decel="50000" fill="hold" nodeType="afterEffect">
                                  <p:stCondLst>
                                    <p:cond delay="0"/>
                                  </p:stCondLst>
                                  <p:childTnLst>
                                    <p:animMotion origin="layout" path="M 4.72222E-6 -7.40741E-7 L 4.72222E-6 0.00023 C 0.00711 -0.00116 0.00156 -0.00023 0.00711 -0.00139 C 0.00816 -0.00162 0.0092 -0.00162 0.01041 -0.00208 C 0.01197 -0.00231 0.01354 -0.00255 0.0151 -0.00324 C 0.01597 -0.0037 0.01701 -0.0044 0.01788 -0.0044 L 0.0217 -0.00509 L 0.02604 -0.00694 C 0.02638 -0.00718 0.02691 -0.00764 0.02743 -0.00764 C 0.02829 -0.00787 0.0302 -0.00833 0.03125 -0.00903 C 0.03159 -0.00926 0.03211 -0.00995 0.03263 -0.01018 C 0.03316 -0.01065 0.03385 -0.01065 0.03454 -0.01088 C 0.03489 -0.01111 0.03541 -0.01134 0.03593 -0.01157 C 0.0368 -0.01227 0.03767 -0.01343 0.03871 -0.01389 C 0.03923 -0.01412 0.03975 -0.01435 0.0401 -0.01458 C 0.04444 -0.01782 0.04166 -0.01597 0.04444 -0.01898 C 0.04479 -0.01944 0.04548 -0.01991 0.04583 -0.02037 C 0.04652 -0.02106 0.04774 -0.02292 0.04774 -0.02268 C 0.04791 -0.02361 0.04791 -0.02454 0.04826 -0.02546 C 0.04982 -0.03032 0.04861 -0.0243 0.04965 -0.02917 C 0.05 -0.03079 0.05034 -0.03241 0.05052 -0.03426 C 0.05086 -0.0368 0.05104 -0.03935 0.05156 -0.0419 C 0.05156 -0.04236 0.05191 -0.04305 0.05208 -0.04375 C 0.05191 -0.04884 0.05191 -0.0537 0.05156 -0.0588 C 0.05138 -0.06018 0.05052 -0.06319 0.04965 -0.06458 C 0.0493 -0.06505 0.04861 -0.06528 0.04826 -0.06574 C 0.04774 -0.06643 0.04739 -0.06736 0.04687 -0.06759 C 0.04583 -0.06829 0.04496 -0.06852 0.04392 -0.06898 L 0.04114 -0.07014 C 0.04062 -0.07037 0.0401 -0.07083 0.03975 -0.07083 C 0.03437 -0.07176 0.03715 -0.0713 0.03125 -0.07199 C 0.02743 -0.07176 0.02395 -0.07199 0.02031 -0.07083 C 0.01979 -0.0706 0.01927 -0.07037 0.01892 -0.07014 C 0.01805 -0.06991 0.01736 -0.06991 0.01649 -0.06968 C 0.01527 -0.06921 0.01267 -0.06829 0.01267 -0.06805 C 0.01232 -0.06782 0.01215 -0.06736 0.0118 -0.06713 C 0.01093 -0.06643 0.00816 -0.06597 0.00746 -0.06574 C 0.00347 -0.06389 0.00833 -0.06643 0.0052 -0.06389 C 0.00468 -0.06366 0.00416 -0.06343 0.00364 -0.06319 C 0.00329 -0.06273 0.00277 -0.06227 0.00225 -0.06204 C 0.00173 -0.06157 0.00104 -0.06134 0.00034 -0.06065 C -0.00035 -0.05995 -0.0007 -0.0588 -0.00157 -0.0581 L -0.00296 -0.05694 C -0.00539 -0.05185 -0.00209 -0.0581 -0.00521 -0.0537 C -0.00608 -0.05278 -0.0066 -0.05069 -0.00712 -0.0493 C -0.00869 -0.04583 -0.00851 -0.0463 -0.01007 -0.04421 C -0.01025 -0.04259 -0.01077 -0.04097 -0.01094 -0.03935 C -0.01164 -0.0338 -0.01129 -0.0368 -0.01181 -0.03032 C -0.01181 -0.0169 -0.01181 -0.00347 -0.01146 0.00995 C -0.01129 0.01412 -0.01146 0.01829 -0.01042 0.02199 C -0.0099 0.02407 -0.0099 0.02431 -0.00955 0.02639 C -0.00938 0.02755 -0.00921 0.02847 -0.00903 0.02963 C -0.00886 0.03079 -0.00834 0.03218 -0.00816 0.03333 C -0.00799 0.03403 -0.00747 0.0382 -0.00712 0.03912 C -0.00695 0.03982 -0.0066 0.04028 -0.00625 0.04097 C -0.00608 0.04167 -0.00591 0.04236 -0.00573 0.04282 C -0.00521 0.04468 -0.00434 0.04653 -0.0033 0.04792 C -0.00296 0.04838 -0.00244 0.04861 -0.00191 0.04907 C -0.00157 0.04954 -0.00139 0.05023 -0.00105 0.05046 C 0.00052 0.05139 0.00208 0.05185 0.00364 0.05232 C 0.00503 0.05278 0.00572 0.05347 0.00711 0.0537 C 0.00868 0.05394 0.01059 0.05394 0.01232 0.05417 C 0.01267 0.0544 0.01319 0.05463 0.01371 0.05486 C 0.01493 0.05532 0.01753 0.05579 0.01892 0.05625 C 0.02152 0.05579 0.02239 0.05579 0.02447 0.05486 C 0.02552 0.0544 0.02638 0.0537 0.02743 0.0537 L 0.03159 0.05301 C 0.03385 0.05255 0.03819 0.05162 0.03819 0.05185 C 0.03906 0.05139 0.03975 0.0507 0.04062 0.05046 C 0.04166 0.05 0.04375 0.05 0.04496 0.04907 C 0.04618 0.04838 0.04947 0.04537 0.05017 0.04352 L 0.05052 0.04213 " pathEditMode="relative" rAng="0" ptsTypes="AAAAAAAAAAAAAAAAAAAAAAAAAAAAAAAAAAAAAAAAAAAAAAAAAAAAAAAAAAAAAAAAAAAAAAAA">
                                      <p:cBhvr>
                                        <p:cTn id="76" dur="2750" fill="hold"/>
                                        <p:tgtEl>
                                          <p:spTgt spid="46"/>
                                        </p:tgtEl>
                                        <p:attrNameLst>
                                          <p:attrName>ppt_x</p:attrName>
                                          <p:attrName>ppt_y</p:attrName>
                                        </p:attrNameLst>
                                      </p:cBhvr>
                                      <p:rCtr x="2014" y="-787"/>
                                    </p:animMotion>
                                  </p:childTnLst>
                                </p:cTn>
                              </p:par>
                            </p:childTnLst>
                          </p:cTn>
                        </p:par>
                        <p:par>
                          <p:cTn id="77" fill="hold" nodeType="afterGroup">
                            <p:stCondLst>
                              <p:cond delay="23500"/>
                            </p:stCondLst>
                            <p:childTnLst>
                              <p:par>
                                <p:cTn id="78" presetID="10" presetClass="exit" presetSubtype="0" fill="hold" nodeType="afterEffect">
                                  <p:stCondLst>
                                    <p:cond delay="0"/>
                                  </p:stCondLst>
                                  <p:childTnLst>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childTnLst>
                          </p:cTn>
                        </p:par>
                        <p:par>
                          <p:cTn id="81" fill="hold" nodeType="afterGroup">
                            <p:stCondLst>
                              <p:cond delay="24000"/>
                            </p:stCondLst>
                            <p:childTnLst>
                              <p:par>
                                <p:cTn id="82" presetID="10" presetClass="entr" presetSubtype="0"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childTnLst>
                          </p:cTn>
                        </p:par>
                        <p:par>
                          <p:cTn id="85" fill="hold" nodeType="afterGroup">
                            <p:stCondLst>
                              <p:cond delay="24500"/>
                            </p:stCondLst>
                            <p:childTnLst>
                              <p:par>
                                <p:cTn id="86" presetID="0" presetClass="path" presetSubtype="0" accel="50000" decel="50000" fill="hold" nodeType="afterEffect">
                                  <p:stCondLst>
                                    <p:cond delay="0"/>
                                  </p:stCondLst>
                                  <p:childTnLst>
                                    <p:animMotion origin="layout" path="M 3.05556E-6 2.59259E-6 L -0.01945 -0.00857 C -0.02223 -0.0081 -0.025 -0.00834 -0.02778 -0.00741 C -0.02882 -0.00695 -0.02952 -0.00556 -0.03056 -0.00486 C -0.03143 -0.00417 -0.03247 -0.00417 -0.03334 -0.00371 C -0.03525 -0.00209 -0.03698 -0.00023 -0.03889 0.00139 L -0.04167 0.0037 L -0.04445 0.00625 C -0.04497 0.0074 -0.04549 0.00879 -0.04618 0.00995 C -0.05157 0.01875 -0.04427 0.00463 -0.05 0.0162 C -0.05226 0.025 -0.0507 0.02129 -0.05365 0.02731 C -0.054 0.03102 -0.05469 0.03796 -0.05556 0.04213 C -0.05556 0.04236 -0.05782 0.05139 -0.05834 0.05324 C -0.05868 0.0544 -0.05903 0.05555 -0.0592 0.05694 L -0.06007 0.0618 C -0.0599 0.06666 -0.05973 0.07176 -0.0592 0.07662 C -0.05903 0.07778 -0.05851 0.07893 -0.05834 0.08032 C -0.05573 0.09421 -0.05955 0.07801 -0.05556 0.09398 L -0.05452 0.09768 C -0.05434 0.09884 -0.05452 0.10046 -0.05365 0.10139 L -0.05087 0.1037 C -0.05052 0.10509 -0.0507 0.10671 -0.05 0.1074 C -0.04844 0.10903 -0.04618 0.10903 -0.04445 0.10995 L -0.04167 0.11111 C -0.04063 0.11157 -0.03976 0.11203 -0.03889 0.1125 C -0.03768 0.11273 -0.03629 0.11319 -0.03507 0.11365 C -0.0342 0.11389 -0.03334 0.11481 -0.03229 0.11481 C -0.03021 0.11504 -0.02813 0.11481 -0.02587 0.11481 L -0.00729 0.10879 C 0.00277 0.0993 -0.00174 0.10162 0.00468 0.09884 C 0.00555 0.09768 0.00642 0.09629 0.00746 0.09514 C 0.00833 0.09421 0.00955 0.09375 0.01024 0.09259 C 0.01337 0.08865 0.01076 0.08889 0.01302 0.08889 L 0.0158 0.07407 L 0.01944 -0.07755 L 0.01666 0.1037 C 0.01979 0.10949 0.02014 0.11203 0.02413 0.11481 C 0.025 0.11551 0.02604 0.11574 0.02691 0.1162 C 0.02951 0.11574 0.03489 0.11574 0.03802 0.11365 C 0.03837 0.11342 0.03871 0.11273 0.03906 0.1125 " pathEditMode="relative" rAng="0" ptsTypes="AAAAAAAAAAAAAAAAAAAAAAAAAAAAAAAAAAAAAAAA">
                                      <p:cBhvr>
                                        <p:cTn id="87" dur="2000" fill="hold"/>
                                        <p:tgtEl>
                                          <p:spTgt spid="47"/>
                                        </p:tgtEl>
                                        <p:attrNameLst>
                                          <p:attrName>ppt_x</p:attrName>
                                          <p:attrName>ppt_y</p:attrName>
                                        </p:attrNameLst>
                                      </p:cBhvr>
                                      <p:rCtr x="-1059" y="1921"/>
                                    </p:animMotion>
                                  </p:childTnLst>
                                </p:cTn>
                              </p:par>
                            </p:childTnLst>
                          </p:cTn>
                        </p:par>
                        <p:par>
                          <p:cTn id="88" fill="hold" nodeType="afterGroup">
                            <p:stCondLst>
                              <p:cond delay="26500"/>
                            </p:stCondLst>
                            <p:childTnLst>
                              <p:par>
                                <p:cTn id="89" presetID="10" presetClass="exit" presetSubtype="0" fill="hold" nodeType="afterEffect">
                                  <p:stCondLst>
                                    <p:cond delay="0"/>
                                  </p:stCondLst>
                                  <p:childTnLst>
                                    <p:animEffect transition="out" filter="fade">
                                      <p:cBhvr>
                                        <p:cTn id="90" dur="500"/>
                                        <p:tgtEl>
                                          <p:spTgt spid="47"/>
                                        </p:tgtEl>
                                      </p:cBhvr>
                                    </p:animEffect>
                                    <p:set>
                                      <p:cBhvr>
                                        <p:cTn id="9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82F01C75-FD5D-4EF1-8CD4-33FFAFCB1D5D}"/>
              </a:ext>
            </a:extLst>
          </p:cNvPr>
          <p:cNvGrpSpPr>
            <a:grpSpLocks/>
          </p:cNvGrpSpPr>
          <p:nvPr/>
        </p:nvGrpSpPr>
        <p:grpSpPr bwMode="auto">
          <a:xfrm>
            <a:off x="6915150" y="5516563"/>
            <a:ext cx="1544638" cy="720725"/>
            <a:chOff x="6914614" y="5517232"/>
            <a:chExt cx="1545818" cy="720080"/>
          </a:xfrm>
        </p:grpSpPr>
        <p:grpSp>
          <p:nvGrpSpPr>
            <p:cNvPr id="14348" name="Write action">
              <a:extLst>
                <a:ext uri="{FF2B5EF4-FFF2-40B4-BE49-F238E27FC236}">
                  <a16:creationId xmlns:a16="http://schemas.microsoft.com/office/drawing/2014/main" xmlns="" id="{9FFF2EFC-0E67-4E1C-B790-5B4ABF77C5B9}"/>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4349" name="Picture 11">
              <a:extLst>
                <a:ext uri="{FF2B5EF4-FFF2-40B4-BE49-F238E27FC236}">
                  <a16:creationId xmlns:a16="http://schemas.microsoft.com/office/drawing/2014/main" xmlns="" id="{EBE330FB-9610-4EC1-90CB-841C68842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6">
            <a:extLst>
              <a:ext uri="{FF2B5EF4-FFF2-40B4-BE49-F238E27FC236}">
                <a16:creationId xmlns:a16="http://schemas.microsoft.com/office/drawing/2014/main" xmlns="" id="{02014151-3701-8A47-9FFF-139218A534C3}"/>
              </a:ext>
            </a:extLst>
          </p:cNvPr>
          <p:cNvSpPr/>
          <p:nvPr/>
        </p:nvSpPr>
        <p:spPr>
          <a:xfrm>
            <a:off x="767646" y="1787782"/>
            <a:ext cx="135165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E</a:t>
            </a:r>
            <a:endParaRPr lang="en-GB" sz="16600" dirty="0"/>
          </a:p>
        </p:txBody>
      </p:sp>
      <p:sp>
        <p:nvSpPr>
          <p:cNvPr id="60" name="Rectangle 59">
            <a:extLst>
              <a:ext uri="{FF2B5EF4-FFF2-40B4-BE49-F238E27FC236}">
                <a16:creationId xmlns:a16="http://schemas.microsoft.com/office/drawing/2014/main" xmlns="" id="{A799F418-B7EE-914D-B751-3C9EAD2F6CA7}"/>
              </a:ext>
            </a:extLst>
          </p:cNvPr>
          <p:cNvSpPr/>
          <p:nvPr/>
        </p:nvSpPr>
        <p:spPr>
          <a:xfrm>
            <a:off x="7023649" y="1757186"/>
            <a:ext cx="137730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d</a:t>
            </a:r>
            <a:endParaRPr lang="en-GB" sz="16600" dirty="0"/>
          </a:p>
        </p:txBody>
      </p:sp>
      <p:pic>
        <p:nvPicPr>
          <p:cNvPr id="61" name="Picture 60">
            <a:extLst>
              <a:ext uri="{FF2B5EF4-FFF2-40B4-BE49-F238E27FC236}">
                <a16:creationId xmlns:a16="http://schemas.microsoft.com/office/drawing/2014/main" xmlns="" id="{8EC4CA0A-06F4-F44E-A053-AE7273522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2290" y="2259014"/>
            <a:ext cx="710150" cy="707937"/>
          </a:xfrm>
          <a:prstGeom prst="rect">
            <a:avLst/>
          </a:prstGeom>
        </p:spPr>
      </p:pic>
      <p:sp>
        <p:nvSpPr>
          <p:cNvPr id="62" name="Rectangle 61">
            <a:extLst>
              <a:ext uri="{FF2B5EF4-FFF2-40B4-BE49-F238E27FC236}">
                <a16:creationId xmlns:a16="http://schemas.microsoft.com/office/drawing/2014/main" xmlns="" id="{35E537ED-1F38-FA44-AF5C-5BD3F5286E34}"/>
              </a:ext>
            </a:extLst>
          </p:cNvPr>
          <p:cNvSpPr/>
          <p:nvPr/>
        </p:nvSpPr>
        <p:spPr>
          <a:xfrm>
            <a:off x="5853644" y="1772484"/>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63" name="Picture 62">
            <a:extLst>
              <a:ext uri="{FF2B5EF4-FFF2-40B4-BE49-F238E27FC236}">
                <a16:creationId xmlns:a16="http://schemas.microsoft.com/office/drawing/2014/main" xmlns="" id="{3CE59713-5E26-574A-9AEC-34CFEE848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455" y="2228217"/>
            <a:ext cx="710150" cy="707937"/>
          </a:xfrm>
          <a:prstGeom prst="rect">
            <a:avLst/>
          </a:prstGeom>
        </p:spPr>
      </p:pic>
      <p:sp>
        <p:nvSpPr>
          <p:cNvPr id="48" name="Rectangle 47">
            <a:extLst>
              <a:ext uri="{FF2B5EF4-FFF2-40B4-BE49-F238E27FC236}">
                <a16:creationId xmlns:a16="http://schemas.microsoft.com/office/drawing/2014/main" xmlns="" id="{E7258058-DA23-C044-9E66-AF974EFCE15A}"/>
              </a:ext>
            </a:extLst>
          </p:cNvPr>
          <p:cNvSpPr/>
          <p:nvPr/>
        </p:nvSpPr>
        <p:spPr>
          <a:xfrm>
            <a:off x="4703495" y="1787782"/>
            <a:ext cx="137249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a</a:t>
            </a:r>
            <a:endParaRPr lang="en-GB" sz="16600" dirty="0"/>
          </a:p>
        </p:txBody>
      </p:sp>
      <p:pic>
        <p:nvPicPr>
          <p:cNvPr id="59" name="Picture 58">
            <a:extLst>
              <a:ext uri="{FF2B5EF4-FFF2-40B4-BE49-F238E27FC236}">
                <a16:creationId xmlns:a16="http://schemas.microsoft.com/office/drawing/2014/main" xmlns="" id="{45C0B8D5-FD59-E24D-BF06-FA44DE968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583" y="2266998"/>
            <a:ext cx="710150" cy="707937"/>
          </a:xfrm>
          <a:prstGeom prst="rect">
            <a:avLst/>
          </a:prstGeom>
        </p:spPr>
      </p:pic>
      <p:sp>
        <p:nvSpPr>
          <p:cNvPr id="42" name="Rectangle 41">
            <a:extLst>
              <a:ext uri="{FF2B5EF4-FFF2-40B4-BE49-F238E27FC236}">
                <a16:creationId xmlns:a16="http://schemas.microsoft.com/office/drawing/2014/main" xmlns="" id="{007D4F45-6C35-6044-B9A4-2014618E9591}"/>
              </a:ext>
            </a:extLst>
          </p:cNvPr>
          <p:cNvSpPr/>
          <p:nvPr/>
        </p:nvSpPr>
        <p:spPr>
          <a:xfrm>
            <a:off x="4071618" y="1862242"/>
            <a:ext cx="827471"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l</a:t>
            </a:r>
            <a:endParaRPr lang="en-GB" sz="16600" dirty="0"/>
          </a:p>
        </p:txBody>
      </p:sp>
      <p:pic>
        <p:nvPicPr>
          <p:cNvPr id="45" name="Picture 44">
            <a:extLst>
              <a:ext uri="{FF2B5EF4-FFF2-40B4-BE49-F238E27FC236}">
                <a16:creationId xmlns:a16="http://schemas.microsoft.com/office/drawing/2014/main" xmlns="" id="{84DCB12B-2F04-244E-816D-0F74CEE3E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995" y="1805864"/>
            <a:ext cx="710150" cy="707937"/>
          </a:xfrm>
          <a:prstGeom prst="rect">
            <a:avLst/>
          </a:prstGeom>
        </p:spPr>
      </p:pic>
      <p:sp>
        <p:nvSpPr>
          <p:cNvPr id="46" name="Rectangle 45">
            <a:extLst>
              <a:ext uri="{FF2B5EF4-FFF2-40B4-BE49-F238E27FC236}">
                <a16:creationId xmlns:a16="http://schemas.microsoft.com/office/drawing/2014/main" xmlns="" id="{0B759D1A-B4C1-0E49-95C4-FD388BCE70CA}"/>
              </a:ext>
            </a:extLst>
          </p:cNvPr>
          <p:cNvSpPr/>
          <p:nvPr/>
        </p:nvSpPr>
        <p:spPr>
          <a:xfrm>
            <a:off x="3034191" y="1787782"/>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47" name="Picture 46">
            <a:extLst>
              <a:ext uri="{FF2B5EF4-FFF2-40B4-BE49-F238E27FC236}">
                <a16:creationId xmlns:a16="http://schemas.microsoft.com/office/drawing/2014/main" xmlns="" id="{466BD348-8978-8444-90A4-B597E2ACD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6279" y="2291838"/>
            <a:ext cx="710150" cy="707937"/>
          </a:xfrm>
          <a:prstGeom prst="rect">
            <a:avLst/>
          </a:prstGeom>
        </p:spPr>
      </p:pic>
      <p:sp>
        <p:nvSpPr>
          <p:cNvPr id="43" name="Rectangle 42">
            <a:extLst>
              <a:ext uri="{FF2B5EF4-FFF2-40B4-BE49-F238E27FC236}">
                <a16:creationId xmlns:a16="http://schemas.microsoft.com/office/drawing/2014/main" xmlns="" id="{56C41FA6-6CCB-1B4A-A9C9-48628E35D91B}"/>
              </a:ext>
            </a:extLst>
          </p:cNvPr>
          <p:cNvSpPr/>
          <p:nvPr/>
        </p:nvSpPr>
        <p:spPr>
          <a:xfrm>
            <a:off x="1847514" y="1787782"/>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44" name="Picture 43">
            <a:extLst>
              <a:ext uri="{FF2B5EF4-FFF2-40B4-BE49-F238E27FC236}">
                <a16:creationId xmlns:a16="http://schemas.microsoft.com/office/drawing/2014/main" xmlns="" id="{DFA2DBC3-2193-7B48-B626-F4A067DD8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0325" y="2243515"/>
            <a:ext cx="710150" cy="707937"/>
          </a:xfrm>
          <a:prstGeom prst="rect">
            <a:avLst/>
          </a:prstGeom>
        </p:spPr>
      </p:pic>
      <p:pic>
        <p:nvPicPr>
          <p:cNvPr id="36" name="Picture 35">
            <a:extLst>
              <a:ext uri="{FF2B5EF4-FFF2-40B4-BE49-F238E27FC236}">
                <a16:creationId xmlns:a16="http://schemas.microsoft.com/office/drawing/2014/main" xmlns="" id="{2FA61947-7D26-F84C-9A2F-A7661045E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746" y="1919010"/>
            <a:ext cx="710150" cy="707937"/>
          </a:xfrm>
          <a:prstGeom prst="rect">
            <a:avLst/>
          </a:prstGeom>
        </p:spPr>
      </p:pic>
      <p:pic>
        <p:nvPicPr>
          <p:cNvPr id="37" name="Picture 36">
            <a:extLst>
              <a:ext uri="{FF2B5EF4-FFF2-40B4-BE49-F238E27FC236}">
                <a16:creationId xmlns:a16="http://schemas.microsoft.com/office/drawing/2014/main" xmlns="" id="{CEE84FBD-0BDC-9548-8A1D-293689C9F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746" y="2454895"/>
            <a:ext cx="710150" cy="707937"/>
          </a:xfrm>
          <a:prstGeom prst="rect">
            <a:avLst/>
          </a:prstGeom>
        </p:spPr>
      </p:pic>
      <p:pic>
        <p:nvPicPr>
          <p:cNvPr id="38" name="Picture 37">
            <a:extLst>
              <a:ext uri="{FF2B5EF4-FFF2-40B4-BE49-F238E27FC236}">
                <a16:creationId xmlns:a16="http://schemas.microsoft.com/office/drawing/2014/main" xmlns="" id="{2F9D4804-8F55-2B4A-A25E-95B3D406B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13" y="1882003"/>
            <a:ext cx="710150" cy="707937"/>
          </a:xfrm>
          <a:prstGeom prst="rect">
            <a:avLst/>
          </a:prstGeom>
        </p:spPr>
      </p:pic>
      <p:pic>
        <p:nvPicPr>
          <p:cNvPr id="39" name="Picture 38">
            <a:extLst>
              <a:ext uri="{FF2B5EF4-FFF2-40B4-BE49-F238E27FC236}">
                <a16:creationId xmlns:a16="http://schemas.microsoft.com/office/drawing/2014/main" xmlns="" id="{80D06E3E-D264-B344-9CF8-52CC5C2AD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923" y="3062521"/>
            <a:ext cx="710150" cy="707937"/>
          </a:xfrm>
          <a:prstGeom prst="rect">
            <a:avLst/>
          </a:prstGeom>
        </p:spPr>
      </p:pic>
    </p:spTree>
    <p:extLst>
      <p:ext uri="{BB962C8B-B14F-4D97-AF65-F5344CB8AC3E}">
        <p14:creationId xmlns:p14="http://schemas.microsoft.com/office/powerpoint/2010/main" val="4240593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0121 -0.00092 L -0.00069 0.16852 " pathEditMode="relative" rAng="0" ptsTypes="AA">
                                      <p:cBhvr>
                                        <p:cTn id="10" dur="2000" fill="hold"/>
                                        <p:tgtEl>
                                          <p:spTgt spid="36"/>
                                        </p:tgtEl>
                                        <p:attrNameLst>
                                          <p:attrName>ppt_x</p:attrName>
                                          <p:attrName>ppt_y</p:attrName>
                                        </p:attrNameLst>
                                      </p:cBhvr>
                                      <p:rCtr x="17" y="8472"/>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3.33333E-6 4.07407E-6 L 0.08039 4.07407E-6 " pathEditMode="relative" rAng="0" ptsTypes="AA">
                                      <p:cBhvr>
                                        <p:cTn id="21" dur="1000" fill="hold"/>
                                        <p:tgtEl>
                                          <p:spTgt spid="38"/>
                                        </p:tgtEl>
                                        <p:attrNameLst>
                                          <p:attrName>ppt_x</p:attrName>
                                          <p:attrName>ppt_y</p:attrName>
                                        </p:attrNameLst>
                                      </p:cBhvr>
                                      <p:rCtr x="4010" y="0"/>
                                    </p:animMotion>
                                  </p:childTnLst>
                                </p:cTn>
                              </p:par>
                            </p:childTnLst>
                          </p:cTn>
                        </p:par>
                        <p:par>
                          <p:cTn id="22" fill="hold">
                            <p:stCondLst>
                              <p:cond delay="4500"/>
                            </p:stCondLst>
                            <p:childTnLst>
                              <p:par>
                                <p:cTn id="23" presetID="10" presetClass="exit" presetSubtype="0" fill="hold" nodeType="after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
                                        <p:tgtEl>
                                          <p:spTgt spid="37"/>
                                        </p:tgtEl>
                                      </p:cBhvr>
                                    </p:animEffect>
                                  </p:childTnLst>
                                </p:cTn>
                              </p:par>
                            </p:childTnLst>
                          </p:cTn>
                        </p:par>
                        <p:par>
                          <p:cTn id="30" fill="hold">
                            <p:stCondLst>
                              <p:cond delay="5010"/>
                            </p:stCondLst>
                            <p:childTnLst>
                              <p:par>
                                <p:cTn id="31" presetID="0" presetClass="path" presetSubtype="0" accel="50000" decel="50000" fill="hold" nodeType="afterEffect">
                                  <p:stCondLst>
                                    <p:cond delay="0"/>
                                  </p:stCondLst>
                                  <p:childTnLst>
                                    <p:animMotion origin="layout" path="M -2.77778E-7 -7.40741E-7 L 0.05 -0.00023 " pathEditMode="relative" rAng="0" ptsTypes="AA">
                                      <p:cBhvr>
                                        <p:cTn id="32" dur="1000" fill="hold"/>
                                        <p:tgtEl>
                                          <p:spTgt spid="37"/>
                                        </p:tgtEl>
                                        <p:attrNameLst>
                                          <p:attrName>ppt_x</p:attrName>
                                          <p:attrName>ppt_y</p:attrName>
                                        </p:attrNameLst>
                                      </p:cBhvr>
                                      <p:rCtr x="2500" y="-23"/>
                                    </p:animMotion>
                                  </p:childTnLst>
                                </p:cTn>
                              </p:par>
                            </p:childTnLst>
                          </p:cTn>
                        </p:par>
                        <p:par>
                          <p:cTn id="33" fill="hold">
                            <p:stCondLst>
                              <p:cond delay="6010"/>
                            </p:stCondLst>
                            <p:childTnLst>
                              <p:par>
                                <p:cTn id="34" presetID="10" presetClass="exit" presetSubtype="0" fill="hold" nodeType="after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childTnLst>
                          </p:cTn>
                        </p:par>
                        <p:par>
                          <p:cTn id="37" fill="hold">
                            <p:stCondLst>
                              <p:cond delay="651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7010"/>
                            </p:stCondLst>
                            <p:childTnLst>
                              <p:par>
                                <p:cTn id="42" presetID="0" presetClass="path" presetSubtype="0" accel="50000" decel="50000" fill="hold" nodeType="afterEffect">
                                  <p:stCondLst>
                                    <p:cond delay="0"/>
                                  </p:stCondLst>
                                  <p:childTnLst>
                                    <p:animMotion origin="layout" path="M 1.66667E-6 1.85185E-6 L 0.08038 1.85185E-6 " pathEditMode="relative" rAng="0" ptsTypes="AA">
                                      <p:cBhvr>
                                        <p:cTn id="43" dur="1000" fill="hold"/>
                                        <p:tgtEl>
                                          <p:spTgt spid="39"/>
                                        </p:tgtEl>
                                        <p:attrNameLst>
                                          <p:attrName>ppt_x</p:attrName>
                                          <p:attrName>ppt_y</p:attrName>
                                        </p:attrNameLst>
                                      </p:cBhvr>
                                      <p:rCtr x="4010" y="0"/>
                                    </p:animMotion>
                                  </p:childTnLst>
                                </p:cTn>
                              </p:par>
                            </p:childTnLst>
                          </p:cTn>
                        </p:par>
                        <p:par>
                          <p:cTn id="44" fill="hold">
                            <p:stCondLst>
                              <p:cond delay="8010"/>
                            </p:stCondLst>
                            <p:childTnLst>
                              <p:par>
                                <p:cTn id="45" presetID="10" presetClass="exit" presetSubtype="0" fill="hold" nodeType="afterEffect">
                                  <p:stCondLst>
                                    <p:cond delay="0"/>
                                  </p:stCondLst>
                                  <p:childTnLst>
                                    <p:animEffect transition="out" filter="fade">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par>
                          <p:cTn id="48" fill="hold">
                            <p:stCondLst>
                              <p:cond delay="851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par>
                          <p:cTn id="52" fill="hold">
                            <p:stCondLst>
                              <p:cond delay="9010"/>
                            </p:stCondLst>
                            <p:childTnLst>
                              <p:par>
                                <p:cTn id="53" presetID="0" presetClass="path" presetSubtype="0" accel="50000" decel="50000" fill="hold" nodeType="afterEffect">
                                  <p:stCondLst>
                                    <p:cond delay="0"/>
                                  </p:stCondLst>
                                  <p:childTnLst>
                                    <p:animMotion origin="layout" path="M -2.77778E-7 -3.7037E-6 C -2.77778E-7 0.03936 0.00017 0.07917 0.00035 0.11875 L 0.00938 0.03149 C 0.01042 0.0301 0.01163 0.02894 0.01267 0.02778 C 0.01563 0.02385 0.01059 0.02732 0.01649 0.02199 C 0.01997 0.01875 0.01563 0.02292 0.01927 0.01875 C 0.01979 0.01829 0.02031 0.01806 0.02083 0.0176 C 0.02135 0.0169 0.02188 0.01574 0.02257 0.01505 C 0.02604 0.01204 0.02188 0.01574 0.02604 0.01181 C 0.02639 0.01135 0.02691 0.01088 0.02743 0.01065 C 0.02778 0.01042 0.0283 0.01019 0.02882 0.00996 C 0.02951 0.00973 0.03004 0.00926 0.03073 0.0088 C 0.03125 0.00834 0.0316 0.00787 0.03212 0.00741 C 0.03299 0.00695 0.03403 0.00672 0.0349 0.00625 L 0.03646 0.00556 L 0.03785 0.00486 C 0.03837 0.00463 0.03872 0.0044 0.03924 0.0044 C 0.03993 0.00417 0.04045 0.00394 0.04115 0.00371 C 0.04201 0.00324 0.04306 0.00278 0.04392 0.00232 C 0.04444 0.00232 0.04497 0.00186 0.04531 0.00186 C 0.04774 0.00093 0.0467 0.00139 0.04879 0.00047 C 0.05174 0.0007 0.05469 0.00047 0.05764 0.00116 C 0.05885 0.00139 0.05955 0.00278 0.06059 0.00371 C 0.06111 0.00417 0.06163 0.0044 0.06198 0.00486 L 0.06441 0.00811 C 0.06563 0.01343 0.06389 0.00695 0.0658 0.01135 C 0.06597 0.01181 0.06597 0.0125 0.06632 0.0132 C 0.06649 0.01389 0.06684 0.01436 0.06719 0.01505 C 0.06736 0.01574 0.06754 0.01621 0.06771 0.0169 C 0.06806 0.01852 0.06823 0.02037 0.06858 0.02199 C 0.06962 0.02593 0.06962 0.02454 0.06962 0.02639 L 0.06771 0.08519 C 0.06684 0.09561 0.06684 0.09213 0.06771 0.10718 C 0.06771 0.10949 0.06858 0.11297 0.06997 0.11412 C 0.07049 0.11459 0.07101 0.11505 0.07153 0.11551 C 0.07188 0.11574 0.07205 0.11644 0.0724 0.11667 C 0.07396 0.11783 0.07587 0.11829 0.0776 0.11875 C 0.08021 0.11852 0.08264 0.11829 0.08524 0.11806 C 0.08576 0.11783 0.08646 0.1176 0.08715 0.11736 C 0.08767 0.11713 0.08906 0.11621 0.08906 0.11644 " pathEditMode="relative" rAng="0" ptsTypes="AAAAAAAAAAAAAAAAAAAAAAAAAAAAAAAAAAAAAAAA">
                                      <p:cBhvr>
                                        <p:cTn id="54" dur="3000" fill="hold"/>
                                        <p:tgtEl>
                                          <p:spTgt spid="44"/>
                                        </p:tgtEl>
                                        <p:attrNameLst>
                                          <p:attrName>ppt_x</p:attrName>
                                          <p:attrName>ppt_y</p:attrName>
                                        </p:attrNameLst>
                                      </p:cBhvr>
                                      <p:rCtr x="4444" y="5926"/>
                                    </p:animMotion>
                                  </p:childTnLst>
                                </p:cTn>
                              </p:par>
                            </p:childTnLst>
                          </p:cTn>
                        </p:par>
                        <p:par>
                          <p:cTn id="55" fill="hold">
                            <p:stCondLst>
                              <p:cond delay="12010"/>
                            </p:stCondLst>
                            <p:childTnLst>
                              <p:par>
                                <p:cTn id="56" presetID="10" presetClass="exit" presetSubtype="0" fill="hold" nodeType="afterEffect">
                                  <p:stCondLst>
                                    <p:cond delay="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childTnLst>
                          </p:cTn>
                        </p:par>
                        <p:par>
                          <p:cTn id="59" fill="hold">
                            <p:stCondLst>
                              <p:cond delay="12510"/>
                            </p:stCondLst>
                            <p:childTnLst>
                              <p:par>
                                <p:cTn id="60" presetID="10" presetClass="entr" presetSubtype="0"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par>
                          <p:cTn id="63" fill="hold">
                            <p:stCondLst>
                              <p:cond delay="13010"/>
                            </p:stCondLst>
                            <p:childTnLst>
                              <p:par>
                                <p:cTn id="64" presetID="0" presetClass="path" presetSubtype="0" accel="50000" decel="50000" fill="hold" nodeType="afterEffect">
                                  <p:stCondLst>
                                    <p:cond delay="0"/>
                                  </p:stCondLst>
                                  <p:childTnLst>
                                    <p:animMotion origin="layout" path="M -1.66667E-6 3.7037E-7 L -0.0184 -0.00972 L -0.03229 -0.00857 L -0.0434 3.7037E-7 L -0.05173 0.01968 L -0.05625 0.04931 L -0.05364 0.08773 L -0.04705 0.10856 L -0.03594 0.11736 L -0.02118 0.11597 L -0.00364 0.1037 L 0.00747 0.08148 L 0.01302 0.05926 L 0.01302 0.02477 L 0.01493 -0.00972 L 0.01302 0.11227 L 0.01111 0.15185 L 0.00556 0.17153 L -0.00451 0.18403 L -0.0184 0.18773 L -0.0342 0.18773 L -0.04809 0.18518 L -0.05625 0.17778 " pathEditMode="relative" rAng="0" ptsTypes="AAAAAAAAAAAAAAAAAAAAAAA">
                                      <p:cBhvr>
                                        <p:cTn id="65" dur="5000" fill="hold"/>
                                        <p:tgtEl>
                                          <p:spTgt spid="47"/>
                                        </p:tgtEl>
                                        <p:attrNameLst>
                                          <p:attrName>ppt_x</p:attrName>
                                          <p:attrName>ppt_y</p:attrName>
                                        </p:attrNameLst>
                                      </p:cBhvr>
                                      <p:rCtr x="-2066" y="8889"/>
                                    </p:animMotion>
                                  </p:childTnLst>
                                </p:cTn>
                              </p:par>
                            </p:childTnLst>
                          </p:cTn>
                        </p:par>
                        <p:par>
                          <p:cTn id="66" fill="hold">
                            <p:stCondLst>
                              <p:cond delay="18010"/>
                            </p:stCondLst>
                            <p:childTnLst>
                              <p:par>
                                <p:cTn id="67" presetID="10" presetClass="exit" presetSubtype="0" fill="hold" nodeType="afterEffect">
                                  <p:stCondLst>
                                    <p:cond delay="0"/>
                                  </p:stCondLst>
                                  <p:childTnLst>
                                    <p:animEffect transition="out" filter="fade">
                                      <p:cBhvr>
                                        <p:cTn id="68" dur="500"/>
                                        <p:tgtEl>
                                          <p:spTgt spid="47"/>
                                        </p:tgtEl>
                                      </p:cBhvr>
                                    </p:animEffect>
                                    <p:set>
                                      <p:cBhvr>
                                        <p:cTn id="69" dur="1" fill="hold">
                                          <p:stCondLst>
                                            <p:cond delay="499"/>
                                          </p:stCondLst>
                                        </p:cTn>
                                        <p:tgtEl>
                                          <p:spTgt spid="47"/>
                                        </p:tgtEl>
                                        <p:attrNameLst>
                                          <p:attrName>style.visibility</p:attrName>
                                        </p:attrNameLst>
                                      </p:cBhvr>
                                      <p:to>
                                        <p:strVal val="hidden"/>
                                      </p:to>
                                    </p:set>
                                  </p:childTnLst>
                                </p:cTn>
                              </p:par>
                            </p:childTnLst>
                          </p:cTn>
                        </p:par>
                        <p:par>
                          <p:cTn id="70" fill="hold">
                            <p:stCondLst>
                              <p:cond delay="1851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childTnLst>
                          </p:cTn>
                        </p:par>
                        <p:par>
                          <p:cTn id="74" fill="hold">
                            <p:stCondLst>
                              <p:cond delay="19010"/>
                            </p:stCondLst>
                            <p:childTnLst>
                              <p:par>
                                <p:cTn id="75" presetID="0" presetClass="path" presetSubtype="0" accel="50000" decel="50000" fill="hold" nodeType="afterEffect">
                                  <p:stCondLst>
                                    <p:cond delay="0"/>
                                  </p:stCondLst>
                                  <p:childTnLst>
                                    <p:animMotion origin="layout" path="M -3.33333E-6 -4.81481E-6 L -0.0033 0.17616 C -0.0033 0.17663 -0.00034 0.19213 0.00348 0.19306 C 0.0073 0.19375 0.01111 0.1919 0.01493 0.19144 C 0.01945 0.18936 0.01754 0.19098 0.02084 0.18681 " pathEditMode="relative" rAng="0" ptsTypes="AAAAA">
                                      <p:cBhvr>
                                        <p:cTn id="76" dur="2750" fill="hold"/>
                                        <p:tgtEl>
                                          <p:spTgt spid="45"/>
                                        </p:tgtEl>
                                        <p:attrNameLst>
                                          <p:attrName>ppt_x</p:attrName>
                                          <p:attrName>ppt_y</p:attrName>
                                        </p:attrNameLst>
                                      </p:cBhvr>
                                      <p:rCtr x="868" y="9653"/>
                                    </p:animMotion>
                                  </p:childTnLst>
                                </p:cTn>
                              </p:par>
                            </p:childTnLst>
                          </p:cTn>
                        </p:par>
                        <p:par>
                          <p:cTn id="77" fill="hold">
                            <p:stCondLst>
                              <p:cond delay="21760"/>
                            </p:stCondLst>
                            <p:childTnLst>
                              <p:par>
                                <p:cTn id="78" presetID="10" presetClass="exit" presetSubtype="0" fill="hold" nodeType="afterEffect">
                                  <p:stCondLst>
                                    <p:cond delay="0"/>
                                  </p:stCondLst>
                                  <p:childTnLst>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22260"/>
                            </p:stCondLst>
                            <p:childTnLst>
                              <p:par>
                                <p:cTn id="82" presetID="10" presetClass="entr" presetSubtype="0" fill="hold" nodeType="after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500"/>
                                        <p:tgtEl>
                                          <p:spTgt spid="59"/>
                                        </p:tgtEl>
                                      </p:cBhvr>
                                    </p:animEffect>
                                  </p:childTnLst>
                                </p:cTn>
                              </p:par>
                            </p:childTnLst>
                          </p:cTn>
                        </p:par>
                        <p:par>
                          <p:cTn id="85" fill="hold">
                            <p:stCondLst>
                              <p:cond delay="22760"/>
                            </p:stCondLst>
                            <p:childTnLst>
                              <p:par>
                                <p:cTn id="86" presetID="0" presetClass="path" presetSubtype="0" accel="50000" decel="50000" fill="hold" nodeType="afterEffect">
                                  <p:stCondLst>
                                    <p:cond delay="0"/>
                                  </p:stCondLst>
                                  <p:childTnLst>
                                    <p:animMotion origin="layout" path="M 3.05556E-6 4.07407E-6 L -0.02032 -0.00371 L -0.03785 -0.00139 L -0.04896 0.01342 L -0.05729 0.03564 L -0.05816 0.06666 L -0.05278 0.09629 L -0.04445 0.11226 L -0.02587 0.12106 L -0.01111 0.11481 L 0.00191 0.09861 L 0.01302 0.07893 L 0.01475 0.03935 L 0.01666 -0.00255 L 0.01389 0.09004 L 0.0158 0.11597 L 0.02135 0.11851 L 0.03246 0.11851 L 0.03802 0.11597 " pathEditMode="relative" rAng="0" ptsTypes="AAAAAAAAAAAAAAAAAAA">
                                      <p:cBhvr>
                                        <p:cTn id="87" dur="3750" fill="hold"/>
                                        <p:tgtEl>
                                          <p:spTgt spid="59"/>
                                        </p:tgtEl>
                                        <p:attrNameLst>
                                          <p:attrName>ppt_x</p:attrName>
                                          <p:attrName>ppt_y</p:attrName>
                                        </p:attrNameLst>
                                      </p:cBhvr>
                                      <p:rCtr x="-1007" y="5856"/>
                                    </p:animMotion>
                                  </p:childTnLst>
                                </p:cTn>
                              </p:par>
                            </p:childTnLst>
                          </p:cTn>
                        </p:par>
                        <p:par>
                          <p:cTn id="88" fill="hold">
                            <p:stCondLst>
                              <p:cond delay="26510"/>
                            </p:stCondLst>
                            <p:childTnLst>
                              <p:par>
                                <p:cTn id="89" presetID="10" presetClass="exit" presetSubtype="0" fill="hold" nodeType="afterEffect">
                                  <p:stCondLst>
                                    <p:cond delay="0"/>
                                  </p:stCondLst>
                                  <p:childTnLst>
                                    <p:animEffect transition="out" filter="fade">
                                      <p:cBhvr>
                                        <p:cTn id="90" dur="500"/>
                                        <p:tgtEl>
                                          <p:spTgt spid="59"/>
                                        </p:tgtEl>
                                      </p:cBhvr>
                                    </p:animEffect>
                                    <p:set>
                                      <p:cBhvr>
                                        <p:cTn id="91" dur="1" fill="hold">
                                          <p:stCondLst>
                                            <p:cond delay="499"/>
                                          </p:stCondLst>
                                        </p:cTn>
                                        <p:tgtEl>
                                          <p:spTgt spid="59"/>
                                        </p:tgtEl>
                                        <p:attrNameLst>
                                          <p:attrName>style.visibility</p:attrName>
                                        </p:attrNameLst>
                                      </p:cBhvr>
                                      <p:to>
                                        <p:strVal val="hidden"/>
                                      </p:to>
                                    </p:set>
                                  </p:childTnLst>
                                </p:cTn>
                              </p:par>
                            </p:childTnLst>
                          </p:cTn>
                        </p:par>
                        <p:par>
                          <p:cTn id="92" fill="hold">
                            <p:stCondLst>
                              <p:cond delay="27010"/>
                            </p:stCondLst>
                            <p:childTnLst>
                              <p:par>
                                <p:cTn id="93" presetID="10" presetClass="entr" presetSubtype="0" fill="hold" nodeType="after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500"/>
                                        <p:tgtEl>
                                          <p:spTgt spid="63"/>
                                        </p:tgtEl>
                                      </p:cBhvr>
                                    </p:animEffect>
                                  </p:childTnLst>
                                </p:cTn>
                              </p:par>
                            </p:childTnLst>
                          </p:cTn>
                        </p:par>
                        <p:par>
                          <p:cTn id="96" fill="hold">
                            <p:stCondLst>
                              <p:cond delay="27510"/>
                            </p:stCondLst>
                            <p:childTnLst>
                              <p:par>
                                <p:cTn id="97" presetID="0" presetClass="path" presetSubtype="0" accel="50000" decel="50000" fill="hold" nodeType="afterEffect">
                                  <p:stCondLst>
                                    <p:cond delay="0"/>
                                  </p:stCondLst>
                                  <p:childTnLst>
                                    <p:animMotion origin="layout" path="M -4.72222E-6 -3.7037E-7 C -4.72222E-6 0.03935 0.00018 0.07917 0.00035 0.11875 L 0.00938 0.03148 C 0.01042 0.03009 0.01164 0.02894 0.01268 0.02778 C 0.01563 0.02384 0.0106 0.02732 0.0165 0.02199 C 0.01997 0.01875 0.01563 0.02292 0.01928 0.01875 C 0.0198 0.01829 0.02032 0.01806 0.02084 0.01759 C 0.02136 0.0169 0.02188 0.01574 0.02257 0.01505 C 0.02605 0.01204 0.02188 0.01574 0.02605 0.01181 C 0.02639 0.01134 0.02691 0.01088 0.02744 0.01065 C 0.02778 0.01042 0.0283 0.01019 0.02882 0.00995 C 0.02952 0.00972 0.03004 0.00926 0.03073 0.0088 C 0.03125 0.00833 0.0316 0.00787 0.03212 0.00741 C 0.03299 0.00694 0.03403 0.00671 0.0349 0.00625 L 0.03646 0.00556 L 0.03785 0.00486 C 0.03837 0.00463 0.03872 0.0044 0.03924 0.0044 C 0.03994 0.00417 0.04046 0.00394 0.04115 0.0037 C 0.04202 0.00324 0.04306 0.00278 0.04393 0.00232 C 0.04445 0.00232 0.04497 0.00185 0.04532 0.00185 C 0.04775 0.00093 0.04671 0.00139 0.04879 0.00046 C 0.05174 0.00069 0.05469 0.00046 0.05764 0.00116 C 0.05886 0.00139 0.05955 0.00278 0.0606 0.0037 C 0.06112 0.00417 0.06164 0.0044 0.06198 0.00486 L 0.06441 0.0081 C 0.06563 0.01343 0.06389 0.00694 0.0658 0.01134 C 0.06598 0.01181 0.06598 0.0125 0.06632 0.01319 C 0.0665 0.01389 0.06685 0.01435 0.06719 0.01505 C 0.06737 0.01574 0.06754 0.0162 0.06771 0.0169 C 0.06806 0.01852 0.06823 0.02037 0.06858 0.02199 C 0.06962 0.02593 0.06962 0.02454 0.06962 0.02639 L 0.06771 0.08519 C 0.06685 0.0956 0.06685 0.09213 0.06771 0.10718 C 0.06771 0.10949 0.06858 0.11296 0.06997 0.11412 C 0.07049 0.11458 0.07101 0.11505 0.07153 0.11551 C 0.07188 0.11574 0.07205 0.11644 0.0724 0.11667 C 0.07396 0.11782 0.07587 0.11829 0.07761 0.11875 C 0.08021 0.11852 0.08264 0.11829 0.08525 0.11806 C 0.08577 0.11782 0.08646 0.11759 0.08716 0.11736 C 0.08768 0.11713 0.08907 0.1162 0.08907 0.11644 " pathEditMode="relative" rAng="0" ptsTypes="AAAAAAAAAAAAAAAAAAAAAAAAAAAAAAAAAAAAAAAA">
                                      <p:cBhvr>
                                        <p:cTn id="98" dur="3000" fill="hold"/>
                                        <p:tgtEl>
                                          <p:spTgt spid="63"/>
                                        </p:tgtEl>
                                        <p:attrNameLst>
                                          <p:attrName>ppt_x</p:attrName>
                                          <p:attrName>ppt_y</p:attrName>
                                        </p:attrNameLst>
                                      </p:cBhvr>
                                      <p:rCtr x="4444" y="5926"/>
                                    </p:animMotion>
                                  </p:childTnLst>
                                </p:cTn>
                              </p:par>
                            </p:childTnLst>
                          </p:cTn>
                        </p:par>
                        <p:par>
                          <p:cTn id="99" fill="hold">
                            <p:stCondLst>
                              <p:cond delay="30510"/>
                            </p:stCondLst>
                            <p:childTnLst>
                              <p:par>
                                <p:cTn id="100" presetID="10" presetClass="exit" presetSubtype="0" fill="hold" nodeType="afterEffect">
                                  <p:stCondLst>
                                    <p:cond delay="0"/>
                                  </p:stCondLst>
                                  <p:childTnLst>
                                    <p:animEffect transition="out" filter="fade">
                                      <p:cBhvr>
                                        <p:cTn id="101" dur="500"/>
                                        <p:tgtEl>
                                          <p:spTgt spid="63"/>
                                        </p:tgtEl>
                                      </p:cBhvr>
                                    </p:animEffect>
                                    <p:set>
                                      <p:cBhvr>
                                        <p:cTn id="102" dur="1" fill="hold">
                                          <p:stCondLst>
                                            <p:cond delay="499"/>
                                          </p:stCondLst>
                                        </p:cTn>
                                        <p:tgtEl>
                                          <p:spTgt spid="63"/>
                                        </p:tgtEl>
                                        <p:attrNameLst>
                                          <p:attrName>style.visibility</p:attrName>
                                        </p:attrNameLst>
                                      </p:cBhvr>
                                      <p:to>
                                        <p:strVal val="hidden"/>
                                      </p:to>
                                    </p:set>
                                  </p:childTnLst>
                                </p:cTn>
                              </p:par>
                            </p:childTnLst>
                          </p:cTn>
                        </p:par>
                        <p:par>
                          <p:cTn id="103" fill="hold">
                            <p:stCondLst>
                              <p:cond delay="31010"/>
                            </p:stCondLst>
                            <p:childTnLst>
                              <p:par>
                                <p:cTn id="104" presetID="10" presetClass="entr" presetSubtype="0" fill="hold" nodeType="after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fade">
                                      <p:cBhvr>
                                        <p:cTn id="106" dur="500"/>
                                        <p:tgtEl>
                                          <p:spTgt spid="61"/>
                                        </p:tgtEl>
                                      </p:cBhvr>
                                    </p:animEffect>
                                  </p:childTnLst>
                                </p:cTn>
                              </p:par>
                            </p:childTnLst>
                          </p:cTn>
                        </p:par>
                        <p:par>
                          <p:cTn id="107" fill="hold">
                            <p:stCondLst>
                              <p:cond delay="31510"/>
                            </p:stCondLst>
                            <p:childTnLst>
                              <p:par>
                                <p:cTn id="108" presetID="0" presetClass="path" presetSubtype="0" accel="50000" decel="50000" fill="hold" nodeType="afterEffect">
                                  <p:stCondLst>
                                    <p:cond delay="0"/>
                                  </p:stCondLst>
                                  <p:childTnLst>
                                    <p:animMotion origin="layout" path="M -8.33333E-7 1.48148E-6 L -0.0158 -0.00509 L -0.02864 -0.00371 L -0.04253 0.0037 L -0.05364 0.02199 L -0.05642 0.04676 L -0.05555 0.07893 L -0.05087 0.10231 L -0.03976 0.11597 L -0.02778 0.11967 L -0.01198 0.11597 L 0.00191 0.09861 L 0.01111 0.07523 L 0.01476 0.04421 L 0.0158 0.00856 L 0.01858 -0.08264 L 0.01302 0.09745 L 0.01667 0.11458 L 0.02413 0.11597 L 0.03802 0.11458 " pathEditMode="relative" rAng="0" ptsTypes="AAAAAAAAAAAAAAAAAAAA">
                                      <p:cBhvr>
                                        <p:cTn id="109" dur="4500" fill="hold"/>
                                        <p:tgtEl>
                                          <p:spTgt spid="61"/>
                                        </p:tgtEl>
                                        <p:attrNameLst>
                                          <p:attrName>ppt_x</p:attrName>
                                          <p:attrName>ppt_y</p:attrName>
                                        </p:attrNameLst>
                                      </p:cBhvr>
                                      <p:rCtr x="-920" y="1852"/>
                                    </p:animMotion>
                                  </p:childTnLst>
                                </p:cTn>
                              </p:par>
                            </p:childTnLst>
                          </p:cTn>
                        </p:par>
                        <p:par>
                          <p:cTn id="110" fill="hold">
                            <p:stCondLst>
                              <p:cond delay="36010"/>
                            </p:stCondLst>
                            <p:childTnLst>
                              <p:par>
                                <p:cTn id="111" presetID="10" presetClass="exit" presetSubtype="0" fill="hold" nodeType="afterEffect">
                                  <p:stCondLst>
                                    <p:cond delay="0"/>
                                  </p:stCondLst>
                                  <p:childTnLst>
                                    <p:animEffect transition="out" filter="fade">
                                      <p:cBhvr>
                                        <p:cTn id="112" dur="500"/>
                                        <p:tgtEl>
                                          <p:spTgt spid="61"/>
                                        </p:tgtEl>
                                      </p:cBhvr>
                                    </p:animEffect>
                                    <p:set>
                                      <p:cBhvr>
                                        <p:cTn id="11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82F01C75-FD5D-4EF1-8CD4-33FFAFCB1D5D}"/>
              </a:ext>
            </a:extLst>
          </p:cNvPr>
          <p:cNvGrpSpPr>
            <a:grpSpLocks/>
          </p:cNvGrpSpPr>
          <p:nvPr/>
        </p:nvGrpSpPr>
        <p:grpSpPr bwMode="auto">
          <a:xfrm>
            <a:off x="6915150" y="5516563"/>
            <a:ext cx="1544638" cy="720725"/>
            <a:chOff x="6914614" y="5517232"/>
            <a:chExt cx="1545818" cy="720080"/>
          </a:xfrm>
        </p:grpSpPr>
        <p:grpSp>
          <p:nvGrpSpPr>
            <p:cNvPr id="14348" name="Write action">
              <a:extLst>
                <a:ext uri="{FF2B5EF4-FFF2-40B4-BE49-F238E27FC236}">
                  <a16:creationId xmlns:a16="http://schemas.microsoft.com/office/drawing/2014/main" xmlns="" id="{9FFF2EFC-0E67-4E1C-B790-5B4ABF77C5B9}"/>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4349" name="Picture 11">
              <a:extLst>
                <a:ext uri="{FF2B5EF4-FFF2-40B4-BE49-F238E27FC236}">
                  <a16:creationId xmlns:a16="http://schemas.microsoft.com/office/drawing/2014/main" xmlns="" id="{EBE330FB-9610-4EC1-90CB-841C68842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Rectangle 45">
            <a:extLst>
              <a:ext uri="{FF2B5EF4-FFF2-40B4-BE49-F238E27FC236}">
                <a16:creationId xmlns:a16="http://schemas.microsoft.com/office/drawing/2014/main" xmlns="" id="{474CA187-33D7-5948-A6A0-9D9700D5598F}"/>
              </a:ext>
            </a:extLst>
          </p:cNvPr>
          <p:cNvSpPr/>
          <p:nvPr/>
        </p:nvSpPr>
        <p:spPr>
          <a:xfrm>
            <a:off x="6479852" y="1765751"/>
            <a:ext cx="116570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e</a:t>
            </a:r>
            <a:endParaRPr lang="en-GB" sz="16600" dirty="0"/>
          </a:p>
        </p:txBody>
      </p:sp>
      <p:pic>
        <p:nvPicPr>
          <p:cNvPr id="47" name="Picture 46">
            <a:extLst>
              <a:ext uri="{FF2B5EF4-FFF2-40B4-BE49-F238E27FC236}">
                <a16:creationId xmlns:a16="http://schemas.microsoft.com/office/drawing/2014/main" xmlns="" id="{30E123BA-3531-084A-AA17-FC7EEFFA9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756" y="2675952"/>
            <a:ext cx="710150" cy="707937"/>
          </a:xfrm>
          <a:prstGeom prst="rect">
            <a:avLst/>
          </a:prstGeom>
        </p:spPr>
      </p:pic>
      <p:sp>
        <p:nvSpPr>
          <p:cNvPr id="48" name="Rectangle 47">
            <a:extLst>
              <a:ext uri="{FF2B5EF4-FFF2-40B4-BE49-F238E27FC236}">
                <a16:creationId xmlns:a16="http://schemas.microsoft.com/office/drawing/2014/main" xmlns="" id="{A701D8BB-83E6-D747-8F04-E7A09A59EA09}"/>
              </a:ext>
            </a:extLst>
          </p:cNvPr>
          <p:cNvSpPr/>
          <p:nvPr/>
        </p:nvSpPr>
        <p:spPr>
          <a:xfrm>
            <a:off x="5266013" y="1772816"/>
            <a:ext cx="140936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u</a:t>
            </a:r>
            <a:endParaRPr lang="en-GB" sz="16600" dirty="0"/>
          </a:p>
        </p:txBody>
      </p:sp>
      <p:pic>
        <p:nvPicPr>
          <p:cNvPr id="49" name="Picture 48">
            <a:extLst>
              <a:ext uri="{FF2B5EF4-FFF2-40B4-BE49-F238E27FC236}">
                <a16:creationId xmlns:a16="http://schemas.microsoft.com/office/drawing/2014/main" xmlns="" id="{44CA4EC2-6731-7646-A882-7DD2215F3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618" y="2214803"/>
            <a:ext cx="710150" cy="707937"/>
          </a:xfrm>
          <a:prstGeom prst="rect">
            <a:avLst/>
          </a:prstGeom>
        </p:spPr>
      </p:pic>
      <p:sp>
        <p:nvSpPr>
          <p:cNvPr id="44" name="Rectangle 43">
            <a:extLst>
              <a:ext uri="{FF2B5EF4-FFF2-40B4-BE49-F238E27FC236}">
                <a16:creationId xmlns:a16="http://schemas.microsoft.com/office/drawing/2014/main" xmlns="" id="{005527ED-684C-6A41-92D2-8FD61F7ED5C2}"/>
              </a:ext>
            </a:extLst>
          </p:cNvPr>
          <p:cNvSpPr/>
          <p:nvPr/>
        </p:nvSpPr>
        <p:spPr>
          <a:xfrm>
            <a:off x="4252869" y="1772816"/>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45" name="Picture 44">
            <a:extLst>
              <a:ext uri="{FF2B5EF4-FFF2-40B4-BE49-F238E27FC236}">
                <a16:creationId xmlns:a16="http://schemas.microsoft.com/office/drawing/2014/main" xmlns="" id="{F968A41C-77AC-1340-BF39-B7E314D5B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4957" y="2276872"/>
            <a:ext cx="710150" cy="707937"/>
          </a:xfrm>
          <a:prstGeom prst="rect">
            <a:avLst/>
          </a:prstGeom>
        </p:spPr>
      </p:pic>
      <p:sp>
        <p:nvSpPr>
          <p:cNvPr id="32" name="Rectangle 31">
            <a:extLst>
              <a:ext uri="{FF2B5EF4-FFF2-40B4-BE49-F238E27FC236}">
                <a16:creationId xmlns:a16="http://schemas.microsoft.com/office/drawing/2014/main" xmlns="" id="{8874C282-5F02-4640-88BB-C532E46AA99E}"/>
              </a:ext>
            </a:extLst>
          </p:cNvPr>
          <p:cNvSpPr/>
          <p:nvPr/>
        </p:nvSpPr>
        <p:spPr>
          <a:xfrm>
            <a:off x="3091707" y="1772816"/>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40" name="Picture 39">
            <a:extLst>
              <a:ext uri="{FF2B5EF4-FFF2-40B4-BE49-F238E27FC236}">
                <a16:creationId xmlns:a16="http://schemas.microsoft.com/office/drawing/2014/main" xmlns="" id="{D5A0F271-9B1D-B144-9C60-047807B9E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518" y="2228549"/>
            <a:ext cx="710150" cy="707937"/>
          </a:xfrm>
          <a:prstGeom prst="rect">
            <a:avLst/>
          </a:prstGeom>
        </p:spPr>
      </p:pic>
      <p:sp>
        <p:nvSpPr>
          <p:cNvPr id="38" name="Rectangle 37">
            <a:extLst>
              <a:ext uri="{FF2B5EF4-FFF2-40B4-BE49-F238E27FC236}">
                <a16:creationId xmlns:a16="http://schemas.microsoft.com/office/drawing/2014/main" xmlns="" id="{695F518E-4FB8-3247-AE70-35B7474AA7A3}"/>
              </a:ext>
            </a:extLst>
          </p:cNvPr>
          <p:cNvSpPr/>
          <p:nvPr/>
        </p:nvSpPr>
        <p:spPr>
          <a:xfrm>
            <a:off x="2051246" y="1772816"/>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pic>
        <p:nvPicPr>
          <p:cNvPr id="41" name="Picture 40">
            <a:extLst>
              <a:ext uri="{FF2B5EF4-FFF2-40B4-BE49-F238E27FC236}">
                <a16:creationId xmlns:a16="http://schemas.microsoft.com/office/drawing/2014/main" xmlns="" id="{33B14760-1CA6-5E4C-94C1-863352EAB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218" y="2193863"/>
            <a:ext cx="710150" cy="707937"/>
          </a:xfrm>
          <a:prstGeom prst="rect">
            <a:avLst/>
          </a:prstGeom>
        </p:spPr>
      </p:pic>
      <p:sp>
        <p:nvSpPr>
          <p:cNvPr id="39" name="Rectangle 38">
            <a:extLst>
              <a:ext uri="{FF2B5EF4-FFF2-40B4-BE49-F238E27FC236}">
                <a16:creationId xmlns:a16="http://schemas.microsoft.com/office/drawing/2014/main" xmlns="" id="{86B36DAD-0443-014F-99A2-1A93FE90D587}"/>
              </a:ext>
            </a:extLst>
          </p:cNvPr>
          <p:cNvSpPr/>
          <p:nvPr/>
        </p:nvSpPr>
        <p:spPr>
          <a:xfrm>
            <a:off x="1325634" y="1772816"/>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pic>
        <p:nvPicPr>
          <p:cNvPr id="42" name="Picture 41">
            <a:extLst>
              <a:ext uri="{FF2B5EF4-FFF2-40B4-BE49-F238E27FC236}">
                <a16:creationId xmlns:a16="http://schemas.microsoft.com/office/drawing/2014/main" xmlns="" id="{8B6DE62B-BE39-8246-8B27-507692C74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859" y="1946898"/>
            <a:ext cx="710150" cy="707937"/>
          </a:xfrm>
          <a:prstGeom prst="rect">
            <a:avLst/>
          </a:prstGeom>
        </p:spPr>
      </p:pic>
      <p:pic>
        <p:nvPicPr>
          <p:cNvPr id="43" name="Picture 42">
            <a:extLst>
              <a:ext uri="{FF2B5EF4-FFF2-40B4-BE49-F238E27FC236}">
                <a16:creationId xmlns:a16="http://schemas.microsoft.com/office/drawing/2014/main" xmlns="" id="{BA4ED32A-1A5E-E145-B459-90B236348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038" y="2254673"/>
            <a:ext cx="710150" cy="707937"/>
          </a:xfrm>
          <a:prstGeom prst="rect">
            <a:avLst/>
          </a:prstGeom>
        </p:spPr>
      </p:pic>
    </p:spTree>
    <p:extLst>
      <p:ext uri="{BB962C8B-B14F-4D97-AF65-F5344CB8AC3E}">
        <p14:creationId xmlns:p14="http://schemas.microsoft.com/office/powerpoint/2010/main" val="1484663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5E-6 3.33333E-6 L -0.00191 0.15208 C -0.00191 0.15463 -0.00191 0.15717 -0.00156 0.15972 C -0.00139 0.16064 -0.00104 0.16134 -0.00052 0.1618 C 0.00035 0.1625 0.00313 0.16342 0.00434 0.16365 C 0.00504 0.16412 0.00556 0.16481 0.00625 0.16504 C 0.00764 0.16551 0.01025 0.16643 0.01025 0.16666 C 0.01389 0.1662 0.01771 0.16597 0.02153 0.16574 C 0.02205 0.16551 0.02275 0.16527 0.02344 0.16504 C 0.02431 0.16481 0.025 0.16458 0.02587 0.16435 C 0.03004 0.16064 0.02466 0.16504 0.02882 0.1625 C 0.02934 0.16203 0.02969 0.16157 0.03021 0.16111 C 0.03229 0.15972 0.03143 0.16157 0.03229 0.15926 " pathEditMode="relative" rAng="0" ptsTypes="AAAAAAAAAAAAA">
                                      <p:cBhvr>
                                        <p:cTn id="10" dur="3000" fill="hold"/>
                                        <p:tgtEl>
                                          <p:spTgt spid="42"/>
                                        </p:tgtEl>
                                        <p:attrNameLst>
                                          <p:attrName>ppt_x</p:attrName>
                                          <p:attrName>ppt_y</p:attrName>
                                        </p:attrNameLst>
                                      </p:cBhvr>
                                      <p:rCtr x="1510" y="8333"/>
                                    </p:animMotion>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p:stCondLst>
                              <p:cond delay="4500"/>
                            </p:stCondLst>
                            <p:childTnLst>
                              <p:par>
                                <p:cTn id="20" presetID="42" presetClass="path" presetSubtype="0" accel="50000" decel="50000" fill="hold" nodeType="afterEffect">
                                  <p:stCondLst>
                                    <p:cond delay="0"/>
                                  </p:stCondLst>
                                  <p:childTnLst>
                                    <p:animMotion origin="layout" path="M 2.22222E-6 -4.07407E-6 L 0.05746 -0.00115 " pathEditMode="relative" rAng="0" ptsTypes="AA">
                                      <p:cBhvr>
                                        <p:cTn id="21" dur="2000" fill="hold"/>
                                        <p:tgtEl>
                                          <p:spTgt spid="43"/>
                                        </p:tgtEl>
                                        <p:attrNameLst>
                                          <p:attrName>ppt_x</p:attrName>
                                          <p:attrName>ppt_y</p:attrName>
                                        </p:attrNameLst>
                                      </p:cBhvr>
                                      <p:rCtr x="2865" y="-69"/>
                                    </p:animMotion>
                                  </p:childTnLst>
                                </p:cTn>
                              </p:par>
                            </p:childTnLst>
                          </p:cTn>
                        </p:par>
                        <p:par>
                          <p:cTn id="22" fill="hold">
                            <p:stCondLst>
                              <p:cond delay="6500"/>
                            </p:stCondLst>
                            <p:childTnLst>
                              <p:par>
                                <p:cTn id="23" presetID="10" presetClass="exit" presetSubtype="0" fill="hold" nodeType="after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7500"/>
                            </p:stCondLst>
                            <p:childTnLst>
                              <p:par>
                                <p:cTn id="31" presetID="0" presetClass="path" presetSubtype="0" accel="50000" decel="50000" fill="hold" nodeType="afterEffect">
                                  <p:stCondLst>
                                    <p:cond delay="0"/>
                                  </p:stCondLst>
                                  <p:childTnLst>
                                    <p:animMotion origin="layout" path="M -4.16667E-6 2.22222E-6 L -4.16667E-6 0.00023 C -0.00503 2.22222E-6 -0.01007 0.00023 -0.0151 0.00046 C -0.01562 0.00046 -0.01614 0.00092 -0.01666 0.00116 C -0.01718 0.00139 -0.01753 0.00208 -0.01805 0.00231 C -0.01892 0.00301 -0.01996 0.00301 -0.02083 0.0037 C -0.02986 0.01157 -0.02013 0.00347 -0.02517 0.00694 C -0.02569 0.00717 -0.02604 0.00787 -0.02656 0.0081 C -0.02708 0.00833 -0.0276 0.00833 -0.02795 0.00879 C -0.02899 0.00949 -0.0309 0.01134 -0.0309 0.01157 C -0.03107 0.0118 -0.03142 0.0125 -0.03177 0.01319 C -0.03298 0.01504 -0.03316 0.01504 -0.03454 0.0162 C -0.03489 0.0169 -0.03524 0.01759 -0.03559 0.01828 C -0.03593 0.01875 -0.03663 0.01875 -0.03697 0.01944 C -0.03732 0.02014 -0.03715 0.02129 -0.0375 0.02199 C -0.03802 0.02338 -0.03906 0.0243 -0.03941 0.02569 L -0.04079 0.03148 C -0.04097 0.03217 -0.04114 0.03264 -0.04132 0.03333 C -0.04236 0.03935 -0.04166 0.0368 -0.04322 0.04097 C -0.04322 0.04467 -0.04357 0.04861 -0.04357 0.05231 C -0.04392 0.05926 -0.04375 0.06528 -0.04461 0.07199 C -0.04461 0.07268 -0.04496 0.07361 -0.04496 0.07453 C -0.04496 0.08055 -0.04479 0.08657 -0.04461 0.09282 C -0.04444 0.09375 -0.04444 0.09491 -0.04409 0.09583 C -0.04392 0.09653 -0.0434 0.09722 -0.04322 0.09768 C -0.04305 0.09884 -0.04288 0.1 -0.0427 0.10092 C -0.04236 0.10231 -0.04201 0.10347 -0.04166 0.10486 C -0.04062 0.11111 -0.04114 0.1081 -0.03975 0.11366 C -0.03975 0.11412 -0.03958 0.11504 -0.03941 0.11551 C -0.03906 0.1162 -0.03871 0.11666 -0.03836 0.11736 C -0.03697 0.12106 -0.03923 0.11759 -0.03645 0.12106 C -0.03559 0.12523 -0.03697 0.12129 -0.0342 0.12361 C -0.03368 0.12407 -0.03368 0.125 -0.03316 0.12569 C -0.03125 0.12778 -0.03159 0.12616 -0.02986 0.12754 C -0.02882 0.12824 -0.02812 0.12963 -0.02708 0.13009 C -0.02465 0.13078 -0.02569 0.13032 -0.02378 0.13125 C -0.02204 0.13356 -0.02343 0.13194 -0.02031 0.1331 C -0.01458 0.13541 -0.021 0.13403 -0.01284 0.13518 L 0.00764 0.13449 C 0.00886 0.13426 0.01025 0.13426 0.01146 0.13379 C 0.01181 0.13356 0.01198 0.13287 0.01233 0.13264 C 0.01355 0.13194 0.01493 0.13171 0.01615 0.13125 C 0.01858 0.13055 0.01737 0.13102 0.01945 0.13009 L 0.02223 0.12754 C 0.02275 0.12708 0.02327 0.12685 0.02379 0.12616 C 0.02605 0.12315 0.02483 0.1243 0.02709 0.12245 C 0.02917 0.11805 0.02813 0.11967 0.02987 0.11736 C 0.03004 0.11643 0.03004 0.11574 0.03039 0.11481 C 0.03056 0.11435 0.03108 0.11412 0.03125 0.11366 C 0.03473 0.10764 0.03178 0.1118 0.03455 0.10787 C 0.03629 0.10092 0.03368 0.11157 0.03612 0.10416 C 0.03646 0.10301 0.03664 0.10162 0.03698 0.10023 L 0.0375 0.09838 C 0.03768 0.09768 0.03785 0.09722 0.03803 0.09653 C 0.03803 0.0956 0.0382 0.09491 0.03837 0.09398 C 0.03872 0.09282 0.03941 0.09028 0.03941 0.09051 C 0.03959 0.08889 0.03993 0.08773 0.03993 0.08634 C 0.03993 0.07592 0.03959 0.06528 0.03941 0.05486 C 0.03941 0.0537 0.03803 0.04884 0.03803 0.04861 C 0.03785 0.04791 0.03768 0.04722 0.0375 0.04653 C 0.03716 0.04606 0.03681 0.04537 0.03646 0.04467 C 0.03612 0.04352 0.03594 0.04213 0.03559 0.04097 L 0.03507 0.03912 C 0.0349 0.03842 0.03473 0.03773 0.03455 0.03727 C 0.03455 0.03634 0.03438 0.03541 0.03421 0.03472 C 0.03368 0.03333 0.03299 0.03241 0.0323 0.03148 L 0.03125 0.02778 C 0.03108 0.02708 0.03108 0.02639 0.03091 0.02569 L 0.02987 0.02384 C 0.02969 0.02315 0.02969 0.02222 0.02934 0.02129 C 0.029 0.0206 0.02848 0.02014 0.02796 0.01944 C 0.02761 0.01898 0.02743 0.01805 0.02709 0.01759 C 0.02622 0.0162 0.0257 0.01597 0.02466 0.01504 C 0.02431 0.01435 0.02414 0.01366 0.02379 0.01319 C 0.0198 0.00856 0.02223 0.0118 0.01945 0.00995 C 0.0158 0.00764 0.02014 0.00972 0.01667 0.0081 C 0.01632 0.00787 0.01389 0.00532 0.01337 0.00486 C 0.01233 0.0044 0.01146 0.00416 0.01042 0.0037 C 0.0099 0.00347 0.00955 0.00324 0.00903 0.00301 C 0.00834 0.00254 0.00782 0.00208 0.00712 0.00185 C 0.00625 0.00139 0.00521 0.00092 0.00434 0.00046 L -4.16667E-6 2.22222E-6 Z " pathEditMode="relative" rAng="0" ptsTypes="AAAAAAAAAAAAAAAAAAAAAAAAAAAAAAAAAAAAAAAAAAAAAAAAAAAAAAAAAAAAAAAAAAAAAAAAAAAAAAAAAA">
                                      <p:cBhvr>
                                        <p:cTn id="32" dur="3000" fill="hold"/>
                                        <p:tgtEl>
                                          <p:spTgt spid="41"/>
                                        </p:tgtEl>
                                        <p:attrNameLst>
                                          <p:attrName>ppt_x</p:attrName>
                                          <p:attrName>ppt_y</p:attrName>
                                        </p:attrNameLst>
                                      </p:cBhvr>
                                      <p:rCtr x="-260" y="6759"/>
                                    </p:animMotion>
                                  </p:childTnLst>
                                </p:cTn>
                              </p:par>
                            </p:childTnLst>
                          </p:cTn>
                        </p:par>
                        <p:par>
                          <p:cTn id="33" fill="hold">
                            <p:stCondLst>
                              <p:cond delay="10500"/>
                            </p:stCondLst>
                            <p:childTnLst>
                              <p:par>
                                <p:cTn id="34" presetID="10" presetClass="exit" presetSubtype="0" fill="hold" nodeType="after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par>
                          <p:cTn id="37" fill="hold">
                            <p:stCondLst>
                              <p:cond delay="11000"/>
                            </p:stCondLst>
                            <p:childTnLst>
                              <p:par>
                                <p:cTn id="38" presetID="10"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11500"/>
                            </p:stCondLst>
                            <p:childTnLst>
                              <p:par>
                                <p:cTn id="42" presetID="0" presetClass="path" presetSubtype="0" accel="50000" decel="50000" fill="hold" nodeType="afterEffect">
                                  <p:stCondLst>
                                    <p:cond delay="0"/>
                                  </p:stCondLst>
                                  <p:childTnLst>
                                    <p:animMotion origin="layout" path="M -1.38889E-6 -3.7037E-7 C -1.38889E-6 0.03935 0.00018 0.07917 0.00035 0.11875 L 0.00938 0.03148 C 0.01042 0.03009 0.01163 0.02894 0.01268 0.02778 C 0.01563 0.02384 0.01059 0.02732 0.01649 0.02199 C 0.01997 0.01875 0.01563 0.02292 0.01927 0.01875 C 0.01979 0.01829 0.02031 0.01806 0.02083 0.01759 C 0.02136 0.0169 0.02188 0.01574 0.02257 0.01505 C 0.02604 0.01204 0.02188 0.01574 0.02604 0.01181 C 0.02639 0.01134 0.02691 0.01088 0.02743 0.01065 C 0.02778 0.01042 0.0283 0.01019 0.02882 0.00995 C 0.02952 0.00972 0.03004 0.00926 0.03073 0.0088 C 0.03125 0.00833 0.0316 0.00787 0.03212 0.00741 C 0.03299 0.00694 0.03403 0.00671 0.0349 0.00625 L 0.03646 0.00556 L 0.03785 0.00486 C 0.03837 0.00463 0.03872 0.0044 0.03924 0.0044 C 0.03993 0.00417 0.04045 0.00394 0.04115 0.0037 C 0.04202 0.00324 0.04306 0.00278 0.04393 0.00232 C 0.04445 0.00232 0.04497 0.00185 0.04531 0.00185 C 0.04774 0.00093 0.0467 0.00139 0.04879 0.00046 C 0.05174 0.00069 0.05469 0.00046 0.05764 0.00116 C 0.05886 0.00139 0.05955 0.00278 0.06059 0.0037 C 0.06111 0.00417 0.06163 0.0044 0.06198 0.00486 L 0.06441 0.0081 C 0.06563 0.01343 0.06389 0.00694 0.0658 0.01134 C 0.06597 0.01181 0.06597 0.0125 0.06632 0.01319 C 0.06649 0.01389 0.06684 0.01435 0.06719 0.01505 C 0.06736 0.01574 0.06754 0.0162 0.06771 0.0169 C 0.06806 0.01852 0.06823 0.02037 0.06858 0.02199 C 0.06962 0.02593 0.06962 0.02454 0.06962 0.02639 L 0.06771 0.08519 C 0.06684 0.0956 0.06684 0.09213 0.06771 0.10718 C 0.06771 0.10949 0.06858 0.11296 0.06997 0.11412 C 0.07049 0.11458 0.07101 0.11505 0.07153 0.11551 C 0.07188 0.11574 0.07205 0.11644 0.0724 0.11667 C 0.07396 0.11782 0.07587 0.11829 0.07761 0.11875 C 0.08021 0.11852 0.08264 0.11829 0.08524 0.11806 C 0.08577 0.11782 0.08646 0.11759 0.08715 0.11736 C 0.08768 0.11713 0.08906 0.1162 0.08906 0.11644 " pathEditMode="relative" rAng="0" ptsTypes="AAAAAAAAAAAAAAAAAAAAAAAAAAAAAAAAAAAAAAAA">
                                      <p:cBhvr>
                                        <p:cTn id="43" dur="3000" fill="hold"/>
                                        <p:tgtEl>
                                          <p:spTgt spid="40"/>
                                        </p:tgtEl>
                                        <p:attrNameLst>
                                          <p:attrName>ppt_x</p:attrName>
                                          <p:attrName>ppt_y</p:attrName>
                                        </p:attrNameLst>
                                      </p:cBhvr>
                                      <p:rCtr x="4444" y="5926"/>
                                    </p:animMotion>
                                  </p:childTnLst>
                                </p:cTn>
                              </p:par>
                            </p:childTnLst>
                          </p:cTn>
                        </p:par>
                        <p:par>
                          <p:cTn id="44" fill="hold">
                            <p:stCondLst>
                              <p:cond delay="14500"/>
                            </p:stCondLst>
                            <p:childTnLst>
                              <p:par>
                                <p:cTn id="45" presetID="10" presetClass="exit" presetSubtype="0" fill="hold" nodeType="after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par>
                          <p:cTn id="48" fill="hold">
                            <p:stCondLst>
                              <p:cond delay="150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15500"/>
                            </p:stCondLst>
                            <p:childTnLst>
                              <p:par>
                                <p:cTn id="53" presetID="0" presetClass="path" presetSubtype="0" accel="50000" decel="50000" fill="hold" nodeType="afterEffect">
                                  <p:stCondLst>
                                    <p:cond delay="0"/>
                                  </p:stCondLst>
                                  <p:childTnLst>
                                    <p:animMotion origin="layout" path="M -1.38889E-6 -4.81481E-6 L -0.0184 -0.00972 L -0.03229 -0.00856 L -0.0434 -4.81481E-6 L -0.05173 0.01968 L -0.05625 0.04931 L -0.05364 0.08774 L -0.04705 0.10857 L -0.03594 0.11737 L -0.02118 0.11598 L -0.00364 0.10371 L 0.00747 0.08149 L 0.01302 0.05926 L 0.01302 0.02477 L 0.01493 -0.00972 L 0.01302 0.11227 L 0.01111 0.15186 L 0.00556 0.17153 L -0.00451 0.18403 L -0.0184 0.18774 L -0.0342 0.18774 L -0.04809 0.18519 L -0.05625 0.17778 " pathEditMode="relative" rAng="0" ptsTypes="AAAAAAAAAAAAAAAAAAAAAAA">
                                      <p:cBhvr>
                                        <p:cTn id="54" dur="5000" fill="hold"/>
                                        <p:tgtEl>
                                          <p:spTgt spid="45"/>
                                        </p:tgtEl>
                                        <p:attrNameLst>
                                          <p:attrName>ppt_x</p:attrName>
                                          <p:attrName>ppt_y</p:attrName>
                                        </p:attrNameLst>
                                      </p:cBhvr>
                                      <p:rCtr x="-2066" y="8889"/>
                                    </p:animMotion>
                                  </p:childTnLst>
                                </p:cTn>
                              </p:par>
                            </p:childTnLst>
                          </p:cTn>
                        </p:par>
                        <p:par>
                          <p:cTn id="55" fill="hold">
                            <p:stCondLst>
                              <p:cond delay="20500"/>
                            </p:stCondLst>
                            <p:childTnLst>
                              <p:par>
                                <p:cTn id="56" presetID="10" presetClass="exit" presetSubtype="0" fill="hold" nodeType="afterEffect">
                                  <p:stCondLst>
                                    <p:cond delay="0"/>
                                  </p:stCondLst>
                                  <p:childTnLst>
                                    <p:animEffect transition="out" filter="fade">
                                      <p:cBhvr>
                                        <p:cTn id="57" dur="500"/>
                                        <p:tgtEl>
                                          <p:spTgt spid="45"/>
                                        </p:tgtEl>
                                      </p:cBhvr>
                                    </p:animEffect>
                                    <p:set>
                                      <p:cBhvr>
                                        <p:cTn id="58" dur="1" fill="hold">
                                          <p:stCondLst>
                                            <p:cond delay="499"/>
                                          </p:stCondLst>
                                        </p:cTn>
                                        <p:tgtEl>
                                          <p:spTgt spid="45"/>
                                        </p:tgtEl>
                                        <p:attrNameLst>
                                          <p:attrName>style.visibility</p:attrName>
                                        </p:attrNameLst>
                                      </p:cBhvr>
                                      <p:to>
                                        <p:strVal val="hidden"/>
                                      </p:to>
                                    </p:set>
                                  </p:childTnLst>
                                </p:cTn>
                              </p:par>
                            </p:childTnLst>
                          </p:cTn>
                        </p:par>
                        <p:par>
                          <p:cTn id="59" fill="hold">
                            <p:stCondLst>
                              <p:cond delay="25750"/>
                            </p:stCondLst>
                            <p:childTnLst>
                              <p:par>
                                <p:cTn id="60" presetID="10"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par>
                          <p:cTn id="63" fill="hold">
                            <p:stCondLst>
                              <p:cond delay="26250"/>
                            </p:stCondLst>
                            <p:childTnLst>
                              <p:par>
                                <p:cTn id="64" presetID="0" presetClass="path" presetSubtype="0" accel="50000" decel="50000" fill="hold" nodeType="afterEffect">
                                  <p:stCondLst>
                                    <p:cond delay="0"/>
                                  </p:stCondLst>
                                  <p:childTnLst>
                                    <p:animMotion origin="layout" path="M -1.38889E-6 2.96296E-6 L -0.00087 0.09745 L 0.00365 0.12106 L 0.02309 0.12731 L 0.04445 0.11481 L 0.06927 0.08518 L 0.07118 0.00486 L 0.0684 0.11481 L 0.07674 0.12477 L 0.09254 0.12222 " pathEditMode="relative" rAng="0" ptsTypes="AAAAAAAAAA">
                                      <p:cBhvr>
                                        <p:cTn id="65" dur="3500" fill="hold"/>
                                        <p:tgtEl>
                                          <p:spTgt spid="49"/>
                                        </p:tgtEl>
                                        <p:attrNameLst>
                                          <p:attrName>ppt_x</p:attrName>
                                          <p:attrName>ppt_y</p:attrName>
                                        </p:attrNameLst>
                                      </p:cBhvr>
                                      <p:rCtr x="4583" y="6366"/>
                                    </p:animMotion>
                                  </p:childTnLst>
                                </p:cTn>
                              </p:par>
                            </p:childTnLst>
                          </p:cTn>
                        </p:par>
                        <p:par>
                          <p:cTn id="66" fill="hold">
                            <p:stCondLst>
                              <p:cond delay="29750"/>
                            </p:stCondLst>
                            <p:childTnLst>
                              <p:par>
                                <p:cTn id="67" presetID="10" presetClass="exit" presetSubtype="0" fill="hold" nodeType="after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par>
                          <p:cTn id="70" fill="hold">
                            <p:stCondLst>
                              <p:cond delay="30250"/>
                            </p:stCondLst>
                            <p:childTnLst>
                              <p:par>
                                <p:cTn id="71" presetID="10" presetClass="entr" presetSubtype="0"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par>
                          <p:cTn id="74" fill="hold">
                            <p:stCondLst>
                              <p:cond delay="30750"/>
                            </p:stCondLst>
                            <p:childTnLst>
                              <p:par>
                                <p:cTn id="75" presetID="0" presetClass="path" presetSubtype="0" accel="50000" decel="50000" fill="hold" nodeType="afterEffect">
                                  <p:stCondLst>
                                    <p:cond delay="0"/>
                                  </p:stCondLst>
                                  <p:childTnLst>
                                    <p:animMotion origin="layout" path="M -3.05556E-6 1.85185E-6 L 0.01754 -0.00486 L 0.03229 -0.01482 L 0.04167 -0.03079 L 0.04636 -0.04676 L 0.04341 -0.06042 L 0.03611 -0.06528 L 0.02396 -0.07014 L 0.00729 -0.06898 L -0.00746 -0.05671 L -0.01493 -0.0419 L -0.02048 -0.02454 L -0.02222 0.00625 L -0.01857 0.02847 L -0.00833 0.04815 L 0.00278 0.05555 L 0.01563 0.05694 L 0.02865 0.05324 L 0.04636 0.04074 " pathEditMode="relative" rAng="0" ptsTypes="AAAAAAAAAAAAAAAAAAA">
                                      <p:cBhvr>
                                        <p:cTn id="76" dur="3750" fill="hold"/>
                                        <p:tgtEl>
                                          <p:spTgt spid="47"/>
                                        </p:tgtEl>
                                        <p:attrNameLst>
                                          <p:attrName>ppt_x</p:attrName>
                                          <p:attrName>ppt_y</p:attrName>
                                        </p:attrNameLst>
                                      </p:cBhvr>
                                      <p:rCtr x="1198" y="-671"/>
                                    </p:animMotion>
                                  </p:childTnLst>
                                </p:cTn>
                              </p:par>
                            </p:childTnLst>
                          </p:cTn>
                        </p:par>
                        <p:par>
                          <p:cTn id="77" fill="hold">
                            <p:stCondLst>
                              <p:cond delay="34500"/>
                            </p:stCondLst>
                            <p:childTnLst>
                              <p:par>
                                <p:cTn id="78" presetID="10" presetClass="exit" presetSubtype="0" fill="hold" nodeType="afterEffect">
                                  <p:stCondLst>
                                    <p:cond delay="0"/>
                                  </p:stCondLst>
                                  <p:childTnLst>
                                    <p:animEffect transition="out" filter="fade">
                                      <p:cBhvr>
                                        <p:cTn id="79" dur="500"/>
                                        <p:tgtEl>
                                          <p:spTgt spid="47"/>
                                        </p:tgtEl>
                                      </p:cBhvr>
                                    </p:animEffect>
                                    <p:set>
                                      <p:cBhvr>
                                        <p:cTn id="8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2" name="Rectangle: Rounded Corners 11">
            <a:extLst>
              <a:ext uri="{FF2B5EF4-FFF2-40B4-BE49-F238E27FC236}">
                <a16:creationId xmlns:a16="http://schemas.microsoft.com/office/drawing/2014/main" xmlns="" id="{E72A1580-977E-4A81-BDD6-81944D43756D}"/>
              </a:ext>
            </a:extLst>
          </p:cNvPr>
          <p:cNvSpPr/>
          <p:nvPr/>
        </p:nvSpPr>
        <p:spPr>
          <a:xfrm>
            <a:off x="623710" y="836712"/>
            <a:ext cx="7896580" cy="1767367"/>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400" dirty="0">
                <a:solidFill>
                  <a:schemeClr val="tx1"/>
                </a:solidFill>
                <a:latin typeface="Twinkl" pitchFamily="50" charset="0"/>
              </a:rPr>
              <a:t>Today, we are learning to write sentences that contain </a:t>
            </a:r>
          </a:p>
          <a:p>
            <a:pPr algn="ctr"/>
            <a:r>
              <a:rPr lang="en-GB" sz="2400" dirty="0">
                <a:solidFill>
                  <a:schemeClr val="tx1"/>
                </a:solidFill>
                <a:latin typeface="Twinkl" pitchFamily="50" charset="0"/>
              </a:rPr>
              <a:t>CVC and CCVC words with suffixes –</a:t>
            </a:r>
            <a:r>
              <a:rPr lang="en-GB" sz="2400" b="1" dirty="0" err="1">
                <a:solidFill>
                  <a:schemeClr val="tx1"/>
                </a:solidFill>
                <a:latin typeface="Twinkl" pitchFamily="50" charset="0"/>
              </a:rPr>
              <a:t>ing</a:t>
            </a:r>
            <a:r>
              <a:rPr lang="en-GB" sz="2400" dirty="0">
                <a:solidFill>
                  <a:schemeClr val="tx1"/>
                </a:solidFill>
                <a:latin typeface="Twinkl" pitchFamily="50" charset="0"/>
              </a:rPr>
              <a:t> and –</a:t>
            </a:r>
            <a:r>
              <a:rPr lang="en-GB" sz="2400" b="1" dirty="0" err="1">
                <a:solidFill>
                  <a:schemeClr val="tx1"/>
                </a:solidFill>
                <a:latin typeface="Twinkl" pitchFamily="50" charset="0"/>
              </a:rPr>
              <a:t>ed</a:t>
            </a:r>
            <a:r>
              <a:rPr lang="en-GB" sz="2400" b="1" dirty="0">
                <a:solidFill>
                  <a:schemeClr val="tx1"/>
                </a:solidFill>
                <a:latin typeface="Twinkl" pitchFamily="50" charset="0"/>
              </a:rPr>
              <a:t> </a:t>
            </a:r>
            <a:r>
              <a:rPr lang="en-GB" sz="2400" dirty="0">
                <a:solidFill>
                  <a:schemeClr val="tx1"/>
                </a:solidFill>
                <a:latin typeface="Twinkl" pitchFamily="50" charset="0"/>
              </a:rPr>
              <a:t>added.</a:t>
            </a:r>
          </a:p>
          <a:p>
            <a:pPr algn="ctr"/>
            <a:endParaRPr lang="en-US" sz="2400" dirty="0">
              <a:solidFill>
                <a:schemeClr val="tx1"/>
              </a:solidFill>
              <a:latin typeface="Twinkl" pitchFamily="50" charset="0"/>
            </a:endParaRPr>
          </a:p>
          <a:p>
            <a:pPr algn="ctr"/>
            <a:r>
              <a:rPr lang="en-US" sz="2400" dirty="0">
                <a:solidFill>
                  <a:schemeClr val="tx1"/>
                </a:solidFill>
                <a:latin typeface="Twinkl" pitchFamily="50" charset="0"/>
              </a:rPr>
              <a:t>We are also learning to use the irregular past tense. </a:t>
            </a:r>
            <a:endParaRPr lang="en-GB" sz="9600" dirty="0">
              <a:solidFill>
                <a:schemeClr val="tx1"/>
              </a:solidFill>
              <a:latin typeface="Twinkl" pitchFamily="50" charset="0"/>
            </a:endParaRPr>
          </a:p>
        </p:txBody>
      </p:sp>
      <p:pic>
        <p:nvPicPr>
          <p:cNvPr id="7" name="Picture 6">
            <a:extLst>
              <a:ext uri="{FF2B5EF4-FFF2-40B4-BE49-F238E27FC236}">
                <a16:creationId xmlns:a16="http://schemas.microsoft.com/office/drawing/2014/main" xmlns="" id="{E44B7CC5-1DB8-498B-A696-88ABD663C7FC}"/>
              </a:ext>
            </a:extLst>
          </p:cNvPr>
          <p:cNvPicPr>
            <a:picLocks noChangeAspect="1"/>
          </p:cNvPicPr>
          <p:nvPr/>
        </p:nvPicPr>
        <p:blipFill>
          <a:blip r:embed="rId2"/>
          <a:stretch>
            <a:fillRect/>
          </a:stretch>
        </p:blipFill>
        <p:spPr>
          <a:xfrm>
            <a:off x="3583306" y="2564904"/>
            <a:ext cx="1977387" cy="396044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ACA9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EDF978C-A278-407F-A78F-4212BDFF7D56}"/>
              </a:ext>
            </a:extLst>
          </p:cNvPr>
          <p:cNvPicPr>
            <a:picLocks noChangeAspect="1"/>
          </p:cNvPicPr>
          <p:nvPr/>
        </p:nvPicPr>
        <p:blipFill rotWithShape="1">
          <a:blip r:embed="rId2">
            <a:extLst>
              <a:ext uri="{28A0092B-C50C-407E-A947-70E740481C1C}">
                <a14:useLocalDpi xmlns:a14="http://schemas.microsoft.com/office/drawing/2010/main" val="0"/>
              </a:ext>
            </a:extLst>
          </a:blip>
          <a:srcRect l="14927" t="30804" r="43933" b="28056"/>
          <a:stretch/>
        </p:blipFill>
        <p:spPr>
          <a:xfrm>
            <a:off x="575796" y="608197"/>
            <a:ext cx="7980974" cy="5643470"/>
          </a:xfrm>
          <a:prstGeom prst="roundRect">
            <a:avLst>
              <a:gd name="adj" fmla="val 2780"/>
            </a:avLst>
          </a:prstGeom>
        </p:spPr>
      </p:pic>
      <p:pic>
        <p:nvPicPr>
          <p:cNvPr id="10" name="Picture 9">
            <a:extLst>
              <a:ext uri="{FF2B5EF4-FFF2-40B4-BE49-F238E27FC236}">
                <a16:creationId xmlns:a16="http://schemas.microsoft.com/office/drawing/2014/main" xmlns="" id="{E6DB358D-2C0A-4874-9B6E-2E54FF838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922" y="1783938"/>
            <a:ext cx="1036448" cy="3396359"/>
          </a:xfrm>
          <a:prstGeom prst="rect">
            <a:avLst/>
          </a:prstGeom>
        </p:spPr>
      </p:pic>
      <p:pic>
        <p:nvPicPr>
          <p:cNvPr id="11" name="Picture 10">
            <a:extLst>
              <a:ext uri="{FF2B5EF4-FFF2-40B4-BE49-F238E27FC236}">
                <a16:creationId xmlns:a16="http://schemas.microsoft.com/office/drawing/2014/main" xmlns="" id="{999383DF-8678-4DCB-9868-933BC3CF3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31640" y="731453"/>
            <a:ext cx="2189596" cy="4044428"/>
          </a:xfrm>
          <a:prstGeom prst="rect">
            <a:avLst/>
          </a:prstGeom>
        </p:spPr>
      </p:pic>
      <p:pic>
        <p:nvPicPr>
          <p:cNvPr id="13" name="Picture 12">
            <a:extLst>
              <a:ext uri="{FF2B5EF4-FFF2-40B4-BE49-F238E27FC236}">
                <a16:creationId xmlns:a16="http://schemas.microsoft.com/office/drawing/2014/main" xmlns="" id="{08ED431C-DDC6-431A-A096-A2297B03DB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71578" y="1796795"/>
            <a:ext cx="1287158" cy="3396359"/>
          </a:xfrm>
          <a:prstGeom prst="rect">
            <a:avLst/>
          </a:prstGeom>
        </p:spPr>
      </p:pic>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7" name="Rectangle: Rounded Corners 6">
            <a:extLst>
              <a:ext uri="{FF2B5EF4-FFF2-40B4-BE49-F238E27FC236}">
                <a16:creationId xmlns:a16="http://schemas.microsoft.com/office/drawing/2014/main" xmlns="" id="{7E405A8F-5F55-4B27-BAFC-69257B72E5EF}"/>
              </a:ext>
            </a:extLst>
          </p:cNvPr>
          <p:cNvSpPr/>
          <p:nvPr/>
        </p:nvSpPr>
        <p:spPr>
          <a:xfrm>
            <a:off x="684213" y="3789040"/>
            <a:ext cx="7775575" cy="2387923"/>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Twinkl" pitchFamily="50" charset="0"/>
              </a:rPr>
              <a:t>Kit and Sam’s family were at The Giant’s Causeway visitor centre. Eva, the guide, had just told them the legend of how the unusual stones were made.</a:t>
            </a:r>
          </a:p>
          <a:p>
            <a:r>
              <a:rPr lang="en-GB" sz="2000" dirty="0">
                <a:solidFill>
                  <a:schemeClr val="tx1"/>
                </a:solidFill>
                <a:latin typeface="Twinkl" pitchFamily="50" charset="0"/>
              </a:rPr>
              <a:t>“Wow! Is that really true?” asked Kit.</a:t>
            </a:r>
          </a:p>
          <a:p>
            <a:r>
              <a:rPr lang="en-GB" sz="2000" dirty="0">
                <a:solidFill>
                  <a:schemeClr val="tx1"/>
                </a:solidFill>
                <a:latin typeface="Twinkl" pitchFamily="50" charset="0"/>
              </a:rPr>
              <a:t>“Well, that is what the locals believe. You can see the stones and the boot for yourself. There are even matching stones you can still see in Scotland that remain,” said Eva.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DFF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59916C6-C487-4021-963C-6FEDC0500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057" r="24057"/>
          <a:stretch/>
        </p:blipFill>
        <p:spPr>
          <a:xfrm>
            <a:off x="575796" y="608197"/>
            <a:ext cx="7980973" cy="5643470"/>
          </a:xfrm>
          <a:prstGeom prst="roundRect">
            <a:avLst>
              <a:gd name="adj" fmla="val 2780"/>
            </a:avLst>
          </a:prstGeom>
        </p:spPr>
      </p:pic>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3" name="Picture 2">
            <a:extLst>
              <a:ext uri="{FF2B5EF4-FFF2-40B4-BE49-F238E27FC236}">
                <a16:creationId xmlns:a16="http://schemas.microsoft.com/office/drawing/2014/main" xmlns="" id="{84809898-B424-48AD-92F1-C75A9FE10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71277" y="1484784"/>
            <a:ext cx="2437002" cy="4536380"/>
          </a:xfrm>
          <a:prstGeom prst="rect">
            <a:avLst/>
          </a:prstGeom>
        </p:spPr>
      </p:pic>
      <p:pic>
        <p:nvPicPr>
          <p:cNvPr id="31" name="Picture 30">
            <a:extLst>
              <a:ext uri="{FF2B5EF4-FFF2-40B4-BE49-F238E27FC236}">
                <a16:creationId xmlns:a16="http://schemas.microsoft.com/office/drawing/2014/main" xmlns="" id="{07C9C341-C516-4A5C-A03B-9EC09AD4A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119079"/>
            <a:ext cx="1770614" cy="4921729"/>
          </a:xfrm>
          <a:prstGeom prst="rect">
            <a:avLst/>
          </a:prstGeom>
        </p:spPr>
      </p:pic>
      <p:pic>
        <p:nvPicPr>
          <p:cNvPr id="33" name="Picture 32">
            <a:extLst>
              <a:ext uri="{FF2B5EF4-FFF2-40B4-BE49-F238E27FC236}">
                <a16:creationId xmlns:a16="http://schemas.microsoft.com/office/drawing/2014/main" xmlns="" id="{AB6221A3-3337-4942-869B-EC0414DCE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1253516"/>
            <a:ext cx="1491815" cy="4787292"/>
          </a:xfrm>
          <a:prstGeom prst="rect">
            <a:avLst/>
          </a:prstGeom>
        </p:spPr>
      </p:pic>
      <p:pic>
        <p:nvPicPr>
          <p:cNvPr id="35" name="Picture 34">
            <a:extLst>
              <a:ext uri="{FF2B5EF4-FFF2-40B4-BE49-F238E27FC236}">
                <a16:creationId xmlns:a16="http://schemas.microsoft.com/office/drawing/2014/main" xmlns="" id="{3B9EC4A5-0B21-4D52-A4B0-4EA557B8AA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1279" y="2035744"/>
            <a:ext cx="1356745" cy="4005064"/>
          </a:xfrm>
          <a:prstGeom prst="rect">
            <a:avLst/>
          </a:prstGeom>
        </p:spPr>
      </p:pic>
      <p:pic>
        <p:nvPicPr>
          <p:cNvPr id="37" name="Picture 36">
            <a:extLst>
              <a:ext uri="{FF2B5EF4-FFF2-40B4-BE49-F238E27FC236}">
                <a16:creationId xmlns:a16="http://schemas.microsoft.com/office/drawing/2014/main" xmlns="" id="{F208C8D8-5B15-4D43-BC74-372AA2CC0A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837266" y="2035744"/>
            <a:ext cx="1390917" cy="4005064"/>
          </a:xfrm>
          <a:prstGeom prst="rect">
            <a:avLst/>
          </a:prstGeom>
        </p:spPr>
      </p:pic>
      <p:grpSp>
        <p:nvGrpSpPr>
          <p:cNvPr id="21" name="Question Button">
            <a:extLst>
              <a:ext uri="{FF2B5EF4-FFF2-40B4-BE49-F238E27FC236}">
                <a16:creationId xmlns:a16="http://schemas.microsoft.com/office/drawing/2014/main" xmlns="" id="{F8EE5971-9147-4FF9-AB22-154C46314885}"/>
              </a:ext>
            </a:extLst>
          </p:cNvPr>
          <p:cNvGrpSpPr>
            <a:grpSpLocks/>
          </p:cNvGrpSpPr>
          <p:nvPr/>
        </p:nvGrpSpPr>
        <p:grpSpPr bwMode="auto">
          <a:xfrm>
            <a:off x="349402" y="99310"/>
            <a:ext cx="992187" cy="1000125"/>
            <a:chOff x="6804248" y="5183475"/>
            <a:chExt cx="992572" cy="999757"/>
          </a:xfrm>
        </p:grpSpPr>
        <p:pic>
          <p:nvPicPr>
            <p:cNvPr id="22" name="Picture 21">
              <a:extLst>
                <a:ext uri="{FF2B5EF4-FFF2-40B4-BE49-F238E27FC236}">
                  <a16:creationId xmlns:a16="http://schemas.microsoft.com/office/drawing/2014/main" xmlns="" id="{CCA295F2-DF2C-4927-A810-8D5D5C725A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55" t="-1312" r="-2155" b="67812"/>
            <a:stretch/>
          </p:blipFill>
          <p:spPr>
            <a:xfrm>
              <a:off x="6804248" y="5517232"/>
              <a:ext cx="666000" cy="666000"/>
            </a:xfrm>
            <a:prstGeom prst="ellipse">
              <a:avLst/>
            </a:prstGeom>
            <a:solidFill>
              <a:schemeClr val="bg1"/>
            </a:solidFill>
            <a:ln w="57150">
              <a:solidFill>
                <a:srgbClr val="00938F"/>
              </a:solidFill>
            </a:ln>
          </p:spPr>
        </p:pic>
        <p:sp>
          <p:nvSpPr>
            <p:cNvPr id="24" name="TextBox 14">
              <a:extLst>
                <a:ext uri="{FF2B5EF4-FFF2-40B4-BE49-F238E27FC236}">
                  <a16:creationId xmlns:a16="http://schemas.microsoft.com/office/drawing/2014/main" xmlns="" id="{4AA1215D-E609-4705-ACC7-576F47E15125}"/>
                </a:ext>
              </a:extLst>
            </p:cNvPr>
            <p:cNvSpPr txBox="1">
              <a:spLocks noChangeArrowheads="1"/>
            </p:cNvSpPr>
            <p:nvPr/>
          </p:nvSpPr>
          <p:spPr bwMode="auto">
            <a:xfrm rot="-574081">
              <a:off x="7277276" y="5183475"/>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800" b="1">
                  <a:solidFill>
                    <a:srgbClr val="00938F"/>
                  </a:solidFill>
                </a:rPr>
                <a:t>?</a:t>
              </a:r>
            </a:p>
          </p:txBody>
        </p:sp>
        <p:sp>
          <p:nvSpPr>
            <p:cNvPr id="25" name="TextBox 15">
              <a:extLst>
                <a:ext uri="{FF2B5EF4-FFF2-40B4-BE49-F238E27FC236}">
                  <a16:creationId xmlns:a16="http://schemas.microsoft.com/office/drawing/2014/main" xmlns="" id="{CE5DED78-407B-42FD-AD68-67FD947352CA}"/>
                </a:ext>
              </a:extLst>
            </p:cNvPr>
            <p:cNvSpPr txBox="1">
              <a:spLocks noChangeArrowheads="1"/>
            </p:cNvSpPr>
            <p:nvPr/>
          </p:nvSpPr>
          <p:spPr bwMode="auto">
            <a:xfrm rot="815995">
              <a:off x="7436780" y="5327491"/>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800" b="1">
                  <a:solidFill>
                    <a:srgbClr val="00938F"/>
                  </a:solidFill>
                </a:rPr>
                <a:t>?</a:t>
              </a:r>
            </a:p>
          </p:txBody>
        </p:sp>
      </p:grpSp>
      <p:sp>
        <p:nvSpPr>
          <p:cNvPr id="26" name="Kit's teaching bubble">
            <a:extLst>
              <a:ext uri="{FF2B5EF4-FFF2-40B4-BE49-F238E27FC236}">
                <a16:creationId xmlns:a16="http://schemas.microsoft.com/office/drawing/2014/main" xmlns="" id="{93E84A23-DCAC-481E-AA08-CC555355A4EB}"/>
              </a:ext>
            </a:extLst>
          </p:cNvPr>
          <p:cNvSpPr/>
          <p:nvPr/>
        </p:nvSpPr>
        <p:spPr>
          <a:xfrm>
            <a:off x="1267144" y="664693"/>
            <a:ext cx="2777404" cy="666245"/>
          </a:xfrm>
          <a:prstGeom prst="wedgeRoundRectCallout">
            <a:avLst>
              <a:gd name="adj1" fmla="val -68511"/>
              <a:gd name="adj2" fmla="val -18493"/>
              <a:gd name="adj3" fmla="val 16667"/>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sym typeface="Wingdings" panose="05000000000000000000" pitchFamily="2" charset="2"/>
              </a:rPr>
              <a:t>What do you think the word ‘awe’ means? </a:t>
            </a:r>
          </a:p>
        </p:txBody>
      </p:sp>
      <p:sp>
        <p:nvSpPr>
          <p:cNvPr id="27" name="Close bubble">
            <a:extLst>
              <a:ext uri="{FF2B5EF4-FFF2-40B4-BE49-F238E27FC236}">
                <a16:creationId xmlns:a16="http://schemas.microsoft.com/office/drawing/2014/main" xmlns="" id="{C6B85F46-B48B-4925-93B9-1144542C22C9}"/>
              </a:ext>
            </a:extLst>
          </p:cNvPr>
          <p:cNvSpPr/>
          <p:nvPr/>
        </p:nvSpPr>
        <p:spPr>
          <a:xfrm>
            <a:off x="3826676" y="588553"/>
            <a:ext cx="284162" cy="2841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X</a:t>
            </a:r>
            <a:endParaRPr lang="en-GB" sz="1400" b="1" dirty="0"/>
          </a:p>
        </p:txBody>
      </p:sp>
      <p:sp>
        <p:nvSpPr>
          <p:cNvPr id="7" name="Rectangle: Rounded Corners 6">
            <a:extLst>
              <a:ext uri="{FF2B5EF4-FFF2-40B4-BE49-F238E27FC236}">
                <a16:creationId xmlns:a16="http://schemas.microsoft.com/office/drawing/2014/main" xmlns="" id="{7E405A8F-5F55-4B27-BAFC-69257B72E5EF}"/>
              </a:ext>
            </a:extLst>
          </p:cNvPr>
          <p:cNvSpPr/>
          <p:nvPr/>
        </p:nvSpPr>
        <p:spPr>
          <a:xfrm>
            <a:off x="684213" y="4077071"/>
            <a:ext cx="7775575" cy="2099891"/>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Twinkl" pitchFamily="50" charset="0"/>
              </a:rPr>
              <a:t>The family followed Eva as she stepped outside for the tour.</a:t>
            </a:r>
          </a:p>
          <a:p>
            <a:r>
              <a:rPr lang="en-GB" sz="2000" dirty="0">
                <a:solidFill>
                  <a:schemeClr val="tx1"/>
                </a:solidFill>
                <a:latin typeface="Twinkl" pitchFamily="50" charset="0"/>
              </a:rPr>
              <a:t>“So, here we are! Here are the beautiful hexagonal stones that we are famous for. I think you’ll agree that it is quite a sight!” said Eva. </a:t>
            </a:r>
          </a:p>
          <a:p>
            <a:r>
              <a:rPr lang="en-GB" sz="2000" dirty="0">
                <a:solidFill>
                  <a:schemeClr val="tx1"/>
                </a:solidFill>
                <a:latin typeface="Twinkl" pitchFamily="50" charset="0"/>
              </a:rPr>
              <a:t>“The stones are so unusual! I have never seen anything like it,” said Sam in awe.</a:t>
            </a:r>
          </a:p>
        </p:txBody>
      </p:sp>
    </p:spTree>
    <p:extLst>
      <p:ext uri="{BB962C8B-B14F-4D97-AF65-F5344CB8AC3E}">
        <p14:creationId xmlns:p14="http://schemas.microsoft.com/office/powerpoint/2010/main" val="30901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P spid="26" grpId="1"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DFF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0B8DBF9-1D11-4E39-B28B-86B4B0EFF6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057" r="24057"/>
          <a:stretch/>
        </p:blipFill>
        <p:spPr>
          <a:xfrm>
            <a:off x="575796" y="608197"/>
            <a:ext cx="7980973" cy="5643470"/>
          </a:xfrm>
          <a:prstGeom prst="roundRect">
            <a:avLst>
              <a:gd name="adj" fmla="val 2780"/>
            </a:avLst>
          </a:prstGeom>
        </p:spPr>
      </p:pic>
      <p:pic>
        <p:nvPicPr>
          <p:cNvPr id="13" name="Picture 12">
            <a:extLst>
              <a:ext uri="{FF2B5EF4-FFF2-40B4-BE49-F238E27FC236}">
                <a16:creationId xmlns:a16="http://schemas.microsoft.com/office/drawing/2014/main" xmlns="" id="{353BFF9B-143B-4CFB-8642-EE20D7DFD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71277" y="1484784"/>
            <a:ext cx="2437002" cy="4536380"/>
          </a:xfrm>
          <a:prstGeom prst="rect">
            <a:avLst/>
          </a:prstGeom>
        </p:spPr>
      </p:pic>
      <p:pic>
        <p:nvPicPr>
          <p:cNvPr id="14" name="Picture 13">
            <a:extLst>
              <a:ext uri="{FF2B5EF4-FFF2-40B4-BE49-F238E27FC236}">
                <a16:creationId xmlns:a16="http://schemas.microsoft.com/office/drawing/2014/main" xmlns="" id="{E70D0DF1-87F9-4557-89CB-BF7BC593BE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279" y="2035744"/>
            <a:ext cx="1356745" cy="4005064"/>
          </a:xfrm>
          <a:prstGeom prst="rect">
            <a:avLst/>
          </a:prstGeom>
        </p:spPr>
      </p:pic>
      <p:pic>
        <p:nvPicPr>
          <p:cNvPr id="15" name="Picture 14">
            <a:extLst>
              <a:ext uri="{FF2B5EF4-FFF2-40B4-BE49-F238E27FC236}">
                <a16:creationId xmlns:a16="http://schemas.microsoft.com/office/drawing/2014/main" xmlns="" id="{34BD70B9-66C5-41CA-9828-4761C3BEAC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37266" y="2035744"/>
            <a:ext cx="1390917" cy="4005064"/>
          </a:xfrm>
          <a:prstGeom prst="rect">
            <a:avLst/>
          </a:prstGeom>
        </p:spPr>
      </p:pic>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3" name="Picture 2">
            <a:extLst>
              <a:ext uri="{FF2B5EF4-FFF2-40B4-BE49-F238E27FC236}">
                <a16:creationId xmlns:a16="http://schemas.microsoft.com/office/drawing/2014/main" xmlns="" id="{267B8281-D25F-4DD9-A906-D8BBBA2AB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523" y="1113688"/>
            <a:ext cx="2256325" cy="4921729"/>
          </a:xfrm>
          <a:prstGeom prst="rect">
            <a:avLst/>
          </a:prstGeom>
        </p:spPr>
      </p:pic>
      <p:sp>
        <p:nvSpPr>
          <p:cNvPr id="7" name="Rectangle: Rounded Corners 6">
            <a:extLst>
              <a:ext uri="{FF2B5EF4-FFF2-40B4-BE49-F238E27FC236}">
                <a16:creationId xmlns:a16="http://schemas.microsoft.com/office/drawing/2014/main" xmlns="" id="{7E405A8F-5F55-4B27-BAFC-69257B72E5EF}"/>
              </a:ext>
            </a:extLst>
          </p:cNvPr>
          <p:cNvSpPr/>
          <p:nvPr/>
        </p:nvSpPr>
        <p:spPr>
          <a:xfrm>
            <a:off x="684213" y="3861049"/>
            <a:ext cx="7775575" cy="2315914"/>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Twinkl" pitchFamily="50" charset="0"/>
              </a:rPr>
              <a:t>“It’s just how I remembered it. Thank you,” said Mum as she kissed Dad.</a:t>
            </a:r>
          </a:p>
          <a:p>
            <a:r>
              <a:rPr lang="en-GB" sz="2000" dirty="0">
                <a:solidFill>
                  <a:schemeClr val="tx1"/>
                </a:solidFill>
                <a:latin typeface="Twinkl" pitchFamily="50" charset="0"/>
              </a:rPr>
              <a:t>“It’s such a clear day,” said Dad. “You can see all the way to Scotland!”</a:t>
            </a:r>
          </a:p>
          <a:p>
            <a:r>
              <a:rPr lang="en-GB" sz="2000" dirty="0">
                <a:solidFill>
                  <a:schemeClr val="tx1"/>
                </a:solidFill>
                <a:latin typeface="Twinkl" pitchFamily="50" charset="0"/>
              </a:rPr>
              <a:t>Dad picked up a pebble and threw it into the sea. It skimmed across the water. Ben barked and Kit and Sam picked up a pebble and tried to throw it like Dad but it just plopped into the water.</a:t>
            </a:r>
          </a:p>
        </p:txBody>
      </p:sp>
    </p:spTree>
    <p:extLst>
      <p:ext uri="{BB962C8B-B14F-4D97-AF65-F5344CB8AC3E}">
        <p14:creationId xmlns:p14="http://schemas.microsoft.com/office/powerpoint/2010/main" val="2572214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A19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59916C6-C487-4021-963C-6FEDC0500F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96" y="608197"/>
            <a:ext cx="7980973" cy="5643470"/>
          </a:xfrm>
          <a:prstGeom prst="roundRect">
            <a:avLst>
              <a:gd name="adj" fmla="val 2780"/>
            </a:avLst>
          </a:prstGeom>
        </p:spPr>
      </p:pic>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3" name="Picture 12">
            <a:extLst>
              <a:ext uri="{FF2B5EF4-FFF2-40B4-BE49-F238E27FC236}">
                <a16:creationId xmlns:a16="http://schemas.microsoft.com/office/drawing/2014/main" xmlns="" id="{282406F6-E9D3-4552-97DE-23A885A60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277" y="1484784"/>
            <a:ext cx="2437002" cy="4536380"/>
          </a:xfrm>
          <a:prstGeom prst="rect">
            <a:avLst/>
          </a:prstGeom>
        </p:spPr>
      </p:pic>
      <p:pic>
        <p:nvPicPr>
          <p:cNvPr id="14" name="Picture 13">
            <a:extLst>
              <a:ext uri="{FF2B5EF4-FFF2-40B4-BE49-F238E27FC236}">
                <a16:creationId xmlns:a16="http://schemas.microsoft.com/office/drawing/2014/main" xmlns="" id="{D85B4DC1-B9D2-4CF9-8548-2158B820B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119079"/>
            <a:ext cx="1770614" cy="4921729"/>
          </a:xfrm>
          <a:prstGeom prst="rect">
            <a:avLst/>
          </a:prstGeom>
        </p:spPr>
      </p:pic>
      <p:pic>
        <p:nvPicPr>
          <p:cNvPr id="15" name="Picture 14">
            <a:extLst>
              <a:ext uri="{FF2B5EF4-FFF2-40B4-BE49-F238E27FC236}">
                <a16:creationId xmlns:a16="http://schemas.microsoft.com/office/drawing/2014/main" xmlns="" id="{BC77163F-08E4-4B64-A5AE-455ACC170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1253516"/>
            <a:ext cx="1491815" cy="4787292"/>
          </a:xfrm>
          <a:prstGeom prst="rect">
            <a:avLst/>
          </a:prstGeom>
        </p:spPr>
      </p:pic>
      <p:pic>
        <p:nvPicPr>
          <p:cNvPr id="16" name="Picture 15">
            <a:extLst>
              <a:ext uri="{FF2B5EF4-FFF2-40B4-BE49-F238E27FC236}">
                <a16:creationId xmlns:a16="http://schemas.microsoft.com/office/drawing/2014/main" xmlns="" id="{0D159E88-674D-4AC4-B11F-1304FBF89C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2035744"/>
            <a:ext cx="1356745" cy="4005064"/>
          </a:xfrm>
          <a:prstGeom prst="rect">
            <a:avLst/>
          </a:prstGeom>
        </p:spPr>
      </p:pic>
      <p:pic>
        <p:nvPicPr>
          <p:cNvPr id="20" name="Picture 19">
            <a:extLst>
              <a:ext uri="{FF2B5EF4-FFF2-40B4-BE49-F238E27FC236}">
                <a16:creationId xmlns:a16="http://schemas.microsoft.com/office/drawing/2014/main" xmlns="" id="{5A46EB59-3DEA-46B2-BC65-B3598E4624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3362" y="2035744"/>
            <a:ext cx="1379398" cy="3985420"/>
          </a:xfrm>
          <a:prstGeom prst="rect">
            <a:avLst/>
          </a:prstGeom>
        </p:spPr>
      </p:pic>
      <p:sp>
        <p:nvSpPr>
          <p:cNvPr id="7" name="Rectangle: Rounded Corners 6">
            <a:extLst>
              <a:ext uri="{FF2B5EF4-FFF2-40B4-BE49-F238E27FC236}">
                <a16:creationId xmlns:a16="http://schemas.microsoft.com/office/drawing/2014/main" xmlns="" id="{7E405A8F-5F55-4B27-BAFC-69257B72E5EF}"/>
              </a:ext>
            </a:extLst>
          </p:cNvPr>
          <p:cNvSpPr/>
          <p:nvPr/>
        </p:nvSpPr>
        <p:spPr>
          <a:xfrm>
            <a:off x="684213" y="3861049"/>
            <a:ext cx="7775575" cy="2315914"/>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Twinkl" pitchFamily="50" charset="0"/>
              </a:rPr>
              <a:t>“Can we get closer?” Kit asked the guide.</a:t>
            </a:r>
          </a:p>
          <a:p>
            <a:r>
              <a:rPr lang="en-GB" sz="2000" dirty="0">
                <a:solidFill>
                  <a:schemeClr val="tx1"/>
                </a:solidFill>
                <a:latin typeface="Twinkl" pitchFamily="50" charset="0"/>
              </a:rPr>
              <a:t>“Yes, you can stand on the stones if you wish but just take care as they are uneven and lots of people like to take pictures here,” said Eva. </a:t>
            </a:r>
          </a:p>
          <a:p>
            <a:r>
              <a:rPr lang="en-GB" sz="2000" dirty="0">
                <a:solidFill>
                  <a:schemeClr val="tx1"/>
                </a:solidFill>
                <a:latin typeface="Twinkl" pitchFamily="50" charset="0"/>
              </a:rPr>
              <a:t>Kit and Sam stepped onto the stones and posed for photographs.</a:t>
            </a:r>
          </a:p>
          <a:p>
            <a:r>
              <a:rPr lang="en-GB" sz="2000" dirty="0">
                <a:solidFill>
                  <a:schemeClr val="tx1"/>
                </a:solidFill>
                <a:latin typeface="Twinkl" pitchFamily="50" charset="0"/>
              </a:rPr>
              <a:t>“This is where the legend began,” said the tour guide. “Here, we are not far from Scotland. It’s just across the sea.”</a:t>
            </a:r>
          </a:p>
        </p:txBody>
      </p:sp>
      <p:grpSp>
        <p:nvGrpSpPr>
          <p:cNvPr id="21" name="Question Button">
            <a:extLst>
              <a:ext uri="{FF2B5EF4-FFF2-40B4-BE49-F238E27FC236}">
                <a16:creationId xmlns:a16="http://schemas.microsoft.com/office/drawing/2014/main" xmlns="" id="{F8EE5971-9147-4FF9-AB22-154C46314885}"/>
              </a:ext>
            </a:extLst>
          </p:cNvPr>
          <p:cNvGrpSpPr>
            <a:grpSpLocks/>
          </p:cNvGrpSpPr>
          <p:nvPr/>
        </p:nvGrpSpPr>
        <p:grpSpPr bwMode="auto">
          <a:xfrm>
            <a:off x="349402" y="99310"/>
            <a:ext cx="992187" cy="1000125"/>
            <a:chOff x="6804248" y="5183475"/>
            <a:chExt cx="992572" cy="999757"/>
          </a:xfrm>
        </p:grpSpPr>
        <p:pic>
          <p:nvPicPr>
            <p:cNvPr id="22" name="Picture 21">
              <a:extLst>
                <a:ext uri="{FF2B5EF4-FFF2-40B4-BE49-F238E27FC236}">
                  <a16:creationId xmlns:a16="http://schemas.microsoft.com/office/drawing/2014/main" xmlns="" id="{CCA295F2-DF2C-4927-A810-8D5D5C725A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55" t="-1312" r="-2155" b="67812"/>
            <a:stretch/>
          </p:blipFill>
          <p:spPr>
            <a:xfrm>
              <a:off x="6804248" y="5517232"/>
              <a:ext cx="666000" cy="666000"/>
            </a:xfrm>
            <a:prstGeom prst="ellipse">
              <a:avLst/>
            </a:prstGeom>
            <a:solidFill>
              <a:schemeClr val="bg1"/>
            </a:solidFill>
            <a:ln w="57150">
              <a:solidFill>
                <a:srgbClr val="00938F"/>
              </a:solidFill>
            </a:ln>
          </p:spPr>
        </p:pic>
        <p:sp>
          <p:nvSpPr>
            <p:cNvPr id="24" name="TextBox 14">
              <a:extLst>
                <a:ext uri="{FF2B5EF4-FFF2-40B4-BE49-F238E27FC236}">
                  <a16:creationId xmlns:a16="http://schemas.microsoft.com/office/drawing/2014/main" xmlns="" id="{4AA1215D-E609-4705-ACC7-576F47E15125}"/>
                </a:ext>
              </a:extLst>
            </p:cNvPr>
            <p:cNvSpPr txBox="1">
              <a:spLocks noChangeArrowheads="1"/>
            </p:cNvSpPr>
            <p:nvPr/>
          </p:nvSpPr>
          <p:spPr bwMode="auto">
            <a:xfrm rot="-574081">
              <a:off x="7277276" y="5183475"/>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800" b="1">
                  <a:solidFill>
                    <a:srgbClr val="00938F"/>
                  </a:solidFill>
                </a:rPr>
                <a:t>?</a:t>
              </a:r>
            </a:p>
          </p:txBody>
        </p:sp>
        <p:sp>
          <p:nvSpPr>
            <p:cNvPr id="25" name="TextBox 15">
              <a:extLst>
                <a:ext uri="{FF2B5EF4-FFF2-40B4-BE49-F238E27FC236}">
                  <a16:creationId xmlns:a16="http://schemas.microsoft.com/office/drawing/2014/main" xmlns="" id="{CE5DED78-407B-42FD-AD68-67FD947352CA}"/>
                </a:ext>
              </a:extLst>
            </p:cNvPr>
            <p:cNvSpPr txBox="1">
              <a:spLocks noChangeArrowheads="1"/>
            </p:cNvSpPr>
            <p:nvPr/>
          </p:nvSpPr>
          <p:spPr bwMode="auto">
            <a:xfrm rot="815995">
              <a:off x="7436780" y="5327491"/>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800" b="1">
                  <a:solidFill>
                    <a:srgbClr val="00938F"/>
                  </a:solidFill>
                </a:rPr>
                <a:t>?</a:t>
              </a:r>
            </a:p>
          </p:txBody>
        </p:sp>
      </p:grpSp>
      <p:sp>
        <p:nvSpPr>
          <p:cNvPr id="26" name="Kit's teaching bubble">
            <a:extLst>
              <a:ext uri="{FF2B5EF4-FFF2-40B4-BE49-F238E27FC236}">
                <a16:creationId xmlns:a16="http://schemas.microsoft.com/office/drawing/2014/main" xmlns="" id="{93E84A23-DCAC-481E-AA08-CC555355A4EB}"/>
              </a:ext>
            </a:extLst>
          </p:cNvPr>
          <p:cNvSpPr/>
          <p:nvPr/>
        </p:nvSpPr>
        <p:spPr>
          <a:xfrm>
            <a:off x="1722589" y="648994"/>
            <a:ext cx="2777404" cy="666245"/>
          </a:xfrm>
          <a:prstGeom prst="wedgeRoundRectCallout">
            <a:avLst>
              <a:gd name="adj1" fmla="val -73488"/>
              <a:gd name="adj2" fmla="val -15301"/>
              <a:gd name="adj3" fmla="val 16667"/>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sym typeface="Wingdings" panose="05000000000000000000" pitchFamily="2" charset="2"/>
              </a:rPr>
              <a:t>Why did Eva tell Kit and Sam to be careful?</a:t>
            </a:r>
          </a:p>
        </p:txBody>
      </p:sp>
      <p:sp>
        <p:nvSpPr>
          <p:cNvPr id="27" name="Close bubble">
            <a:extLst>
              <a:ext uri="{FF2B5EF4-FFF2-40B4-BE49-F238E27FC236}">
                <a16:creationId xmlns:a16="http://schemas.microsoft.com/office/drawing/2014/main" xmlns="" id="{C6B85F46-B48B-4925-93B9-1144542C22C9}"/>
              </a:ext>
            </a:extLst>
          </p:cNvPr>
          <p:cNvSpPr/>
          <p:nvPr/>
        </p:nvSpPr>
        <p:spPr>
          <a:xfrm>
            <a:off x="4354952" y="517605"/>
            <a:ext cx="284162" cy="2841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X</a:t>
            </a:r>
            <a:endParaRPr lang="en-GB" sz="1400" b="1" dirty="0"/>
          </a:p>
        </p:txBody>
      </p:sp>
    </p:spTree>
    <p:extLst>
      <p:ext uri="{BB962C8B-B14F-4D97-AF65-F5344CB8AC3E}">
        <p14:creationId xmlns:p14="http://schemas.microsoft.com/office/powerpoint/2010/main" val="253893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P spid="26" grpId="1"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3E87E0-DF27-4CE7-B6F6-4AF95D55F233}"/>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4E4C234C-E992-4EF4-9E54-8FC3C0531438}"/>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xmlns="" id="{9FEEF2FF-12A2-4143-96FE-66ED367F578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3" name="Rectangle: Rounded Corners 12">
            <a:extLst>
              <a:ext uri="{FF2B5EF4-FFF2-40B4-BE49-F238E27FC236}">
                <a16:creationId xmlns:a16="http://schemas.microsoft.com/office/drawing/2014/main" xmlns="" id="{C5027CC5-0288-42C1-91B3-ECC0BA79C82A}"/>
              </a:ext>
            </a:extLst>
          </p:cNvPr>
          <p:cNvSpPr/>
          <p:nvPr/>
        </p:nvSpPr>
        <p:spPr>
          <a:xfrm>
            <a:off x="809625" y="836613"/>
            <a:ext cx="7515225" cy="1008211"/>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GB" dirty="0">
                <a:solidFill>
                  <a:schemeClr val="tx1"/>
                </a:solidFill>
                <a:latin typeface="Twinkl" pitchFamily="50" charset="0"/>
              </a:rPr>
              <a:t>When we change some verbs into the past tense, they do not follow the –</a:t>
            </a:r>
            <a:r>
              <a:rPr lang="en-GB" b="1" dirty="0" err="1">
                <a:solidFill>
                  <a:schemeClr val="tx1"/>
                </a:solidFill>
                <a:latin typeface="Twinkl" pitchFamily="50" charset="0"/>
              </a:rPr>
              <a:t>ed</a:t>
            </a:r>
            <a:r>
              <a:rPr lang="en-GB" dirty="0">
                <a:solidFill>
                  <a:schemeClr val="tx1"/>
                </a:solidFill>
                <a:latin typeface="Twinkl" pitchFamily="50" charset="0"/>
              </a:rPr>
              <a:t> rule. We call these </a:t>
            </a:r>
            <a:r>
              <a:rPr lang="en-GB" dirty="0">
                <a:solidFill>
                  <a:srgbClr val="009386"/>
                </a:solidFill>
                <a:latin typeface="Twinkl" pitchFamily="50" charset="0"/>
              </a:rPr>
              <a:t>irregular verbs</a:t>
            </a:r>
            <a:r>
              <a:rPr lang="en-GB" dirty="0">
                <a:solidFill>
                  <a:schemeClr val="tx1"/>
                </a:solidFill>
                <a:latin typeface="Twinkl" pitchFamily="50" charset="0"/>
              </a:rPr>
              <a:t>.</a:t>
            </a:r>
          </a:p>
          <a:p>
            <a:pPr lvl="0" algn="ctr"/>
            <a:r>
              <a:rPr lang="en-GB" dirty="0">
                <a:solidFill>
                  <a:schemeClr val="tx1"/>
                </a:solidFill>
                <a:latin typeface="Twinkl" pitchFamily="50" charset="0"/>
              </a:rPr>
              <a:t>For example:</a:t>
            </a:r>
          </a:p>
        </p:txBody>
      </p:sp>
      <p:grpSp>
        <p:nvGrpSpPr>
          <p:cNvPr id="10" name="Kit's teachings">
            <a:extLst>
              <a:ext uri="{FF2B5EF4-FFF2-40B4-BE49-F238E27FC236}">
                <a16:creationId xmlns:a16="http://schemas.microsoft.com/office/drawing/2014/main" xmlns="" id="{86DBC465-5FB3-463D-A855-7675C715729B}"/>
              </a:ext>
            </a:extLst>
          </p:cNvPr>
          <p:cNvGrpSpPr>
            <a:grpSpLocks/>
          </p:cNvGrpSpPr>
          <p:nvPr/>
        </p:nvGrpSpPr>
        <p:grpSpPr bwMode="auto">
          <a:xfrm>
            <a:off x="539750" y="5300663"/>
            <a:ext cx="4464050" cy="1008062"/>
            <a:chOff x="683568" y="5157192"/>
            <a:chExt cx="4464496" cy="1008112"/>
          </a:xfrm>
        </p:grpSpPr>
        <p:sp>
          <p:nvSpPr>
            <p:cNvPr id="11" name="Rectangle: Rounded Corners 9">
              <a:extLst>
                <a:ext uri="{FF2B5EF4-FFF2-40B4-BE49-F238E27FC236}">
                  <a16:creationId xmlns:a16="http://schemas.microsoft.com/office/drawing/2014/main" xmlns="" id="{CD70E6BE-A2D1-4092-A008-F3FB8ACC74FF}"/>
                </a:ext>
              </a:extLst>
            </p:cNvPr>
            <p:cNvSpPr/>
            <p:nvPr/>
          </p:nvSpPr>
          <p:spPr>
            <a:xfrm>
              <a:off x="1475810" y="5517572"/>
              <a:ext cx="3672254" cy="431821"/>
            </a:xfrm>
            <a:prstGeom prst="roundRect">
              <a:avLst>
                <a:gd name="adj" fmla="val 50000"/>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GB" dirty="0">
                  <a:latin typeface="Twinkl SemiBold" pitchFamily="2" charset="0"/>
                </a:rPr>
                <a:t>  Click me for Kit’s teaching tips!</a:t>
              </a:r>
            </a:p>
          </p:txBody>
        </p:sp>
        <p:pic>
          <p:nvPicPr>
            <p:cNvPr id="12" name="Picture 11">
              <a:extLst>
                <a:ext uri="{FF2B5EF4-FFF2-40B4-BE49-F238E27FC236}">
                  <a16:creationId xmlns:a16="http://schemas.microsoft.com/office/drawing/2014/main" xmlns="" id="{C7BB5CD0-1CFF-4737-ADD1-CD2682BF30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t="-8561" r="-15847" b="56577"/>
            <a:stretch/>
          </p:blipFill>
          <p:spPr>
            <a:xfrm>
              <a:off x="683568" y="5157192"/>
              <a:ext cx="1008112" cy="1008112"/>
            </a:xfrm>
            <a:prstGeom prst="ellipse">
              <a:avLst/>
            </a:prstGeom>
            <a:solidFill>
              <a:schemeClr val="bg1"/>
            </a:solidFill>
            <a:ln w="57150">
              <a:solidFill>
                <a:schemeClr val="accent6"/>
              </a:solidFill>
            </a:ln>
          </p:spPr>
        </p:pic>
      </p:grpSp>
      <p:sp>
        <p:nvSpPr>
          <p:cNvPr id="14" name="Kit's teaching bubble">
            <a:extLst>
              <a:ext uri="{FF2B5EF4-FFF2-40B4-BE49-F238E27FC236}">
                <a16:creationId xmlns:a16="http://schemas.microsoft.com/office/drawing/2014/main" xmlns="" id="{71BCA368-376E-4714-A52C-A198010D7AAB}"/>
              </a:ext>
            </a:extLst>
          </p:cNvPr>
          <p:cNvSpPr/>
          <p:nvPr/>
        </p:nvSpPr>
        <p:spPr>
          <a:xfrm>
            <a:off x="1488270" y="4581128"/>
            <a:ext cx="3097088" cy="828404"/>
          </a:xfrm>
          <a:prstGeom prst="wedgeRoundRectCallout">
            <a:avLst>
              <a:gd name="adj1" fmla="val -57442"/>
              <a:gd name="adj2" fmla="val 107710"/>
              <a:gd name="adj3" fmla="val 16667"/>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2" charset="0"/>
              </a:rPr>
              <a:t>You will know and use lots of irregular verbs already! </a:t>
            </a:r>
          </a:p>
        </p:txBody>
      </p:sp>
      <p:sp>
        <p:nvSpPr>
          <p:cNvPr id="15" name="Close bubble">
            <a:extLst>
              <a:ext uri="{FF2B5EF4-FFF2-40B4-BE49-F238E27FC236}">
                <a16:creationId xmlns:a16="http://schemas.microsoft.com/office/drawing/2014/main" xmlns="" id="{932D7710-873B-4CDD-BA36-6DD60F416D2F}"/>
              </a:ext>
            </a:extLst>
          </p:cNvPr>
          <p:cNvSpPr/>
          <p:nvPr/>
        </p:nvSpPr>
        <p:spPr>
          <a:xfrm>
            <a:off x="4425156" y="4509120"/>
            <a:ext cx="284162" cy="2841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X</a:t>
            </a:r>
            <a:endParaRPr lang="en-GB" sz="1400" b="1" dirty="0"/>
          </a:p>
        </p:txBody>
      </p:sp>
      <p:sp>
        <p:nvSpPr>
          <p:cNvPr id="17" name="TextBox 16">
            <a:extLst>
              <a:ext uri="{FF2B5EF4-FFF2-40B4-BE49-F238E27FC236}">
                <a16:creationId xmlns:a16="http://schemas.microsoft.com/office/drawing/2014/main" xmlns="" id="{7DAE9311-1CAA-4BC5-B1EF-DD1A05A58DD7}"/>
              </a:ext>
            </a:extLst>
          </p:cNvPr>
          <p:cNvSpPr txBox="1"/>
          <p:nvPr/>
        </p:nvSpPr>
        <p:spPr>
          <a:xfrm>
            <a:off x="1187624" y="3020759"/>
            <a:ext cx="1771721" cy="1200329"/>
          </a:xfrm>
          <a:prstGeom prst="rect">
            <a:avLst/>
          </a:prstGeom>
          <a:noFill/>
        </p:spPr>
        <p:txBody>
          <a:bodyPr wrap="square" rtlCol="0">
            <a:spAutoFit/>
          </a:bodyPr>
          <a:lstStyle/>
          <a:p>
            <a:pPr algn="ctr"/>
            <a:r>
              <a:rPr lang="en-GB" sz="7200" b="1" dirty="0">
                <a:ln w="12700">
                  <a:solidFill>
                    <a:sysClr val="windowText" lastClr="000000"/>
                  </a:solidFill>
                </a:ln>
                <a:solidFill>
                  <a:schemeClr val="bg1"/>
                </a:solidFill>
              </a:rPr>
              <a:t>run</a:t>
            </a:r>
          </a:p>
        </p:txBody>
      </p:sp>
      <p:sp>
        <p:nvSpPr>
          <p:cNvPr id="18" name="TextBox 17">
            <a:extLst>
              <a:ext uri="{FF2B5EF4-FFF2-40B4-BE49-F238E27FC236}">
                <a16:creationId xmlns:a16="http://schemas.microsoft.com/office/drawing/2014/main" xmlns="" id="{7CDF4417-FB29-4E1E-A152-993EF54CC13F}"/>
              </a:ext>
            </a:extLst>
          </p:cNvPr>
          <p:cNvSpPr txBox="1"/>
          <p:nvPr/>
        </p:nvSpPr>
        <p:spPr>
          <a:xfrm>
            <a:off x="6060013" y="3020759"/>
            <a:ext cx="1972695" cy="1200329"/>
          </a:xfrm>
          <a:prstGeom prst="rect">
            <a:avLst/>
          </a:prstGeom>
          <a:noFill/>
        </p:spPr>
        <p:txBody>
          <a:bodyPr wrap="square" rtlCol="0">
            <a:spAutoFit/>
          </a:bodyPr>
          <a:lstStyle/>
          <a:p>
            <a:pPr algn="ctr"/>
            <a:r>
              <a:rPr lang="en-GB" sz="7200" b="1" dirty="0">
                <a:ln w="12700">
                  <a:noFill/>
                </a:ln>
                <a:solidFill>
                  <a:srgbClr val="009386"/>
                </a:solidFill>
              </a:rPr>
              <a:t>ran</a:t>
            </a:r>
          </a:p>
        </p:txBody>
      </p:sp>
      <p:sp>
        <p:nvSpPr>
          <p:cNvPr id="19" name="Arrow: Right 18">
            <a:extLst>
              <a:ext uri="{FF2B5EF4-FFF2-40B4-BE49-F238E27FC236}">
                <a16:creationId xmlns:a16="http://schemas.microsoft.com/office/drawing/2014/main" xmlns="" id="{EE3D3FC1-FA30-4762-BC5D-142346C28826}"/>
              </a:ext>
            </a:extLst>
          </p:cNvPr>
          <p:cNvSpPr/>
          <p:nvPr/>
        </p:nvSpPr>
        <p:spPr>
          <a:xfrm>
            <a:off x="3190018" y="3358927"/>
            <a:ext cx="2754437" cy="716210"/>
          </a:xfrm>
          <a:prstGeom prst="rightArrow">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4" grpId="1" animBg="1"/>
      <p:bldP spid="15" grpId="0" animBg="1"/>
      <p:bldP spid="15" grpId="1" animBg="1"/>
      <p:bldP spid="17" grpId="0"/>
      <p:bldP spid="18"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3E87E0-DF27-4CE7-B6F6-4AF95D55F233}"/>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4E4C234C-E992-4EF4-9E54-8FC3C0531438}"/>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xmlns="" id="{9FEEF2FF-12A2-4143-96FE-66ED367F578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3" name="Rectangle: Rounded Corners 12">
            <a:extLst>
              <a:ext uri="{FF2B5EF4-FFF2-40B4-BE49-F238E27FC236}">
                <a16:creationId xmlns:a16="http://schemas.microsoft.com/office/drawing/2014/main" xmlns="" id="{C5027CC5-0288-42C1-91B3-ECC0BA79C82A}"/>
              </a:ext>
            </a:extLst>
          </p:cNvPr>
          <p:cNvSpPr/>
          <p:nvPr/>
        </p:nvSpPr>
        <p:spPr>
          <a:xfrm>
            <a:off x="809625" y="836613"/>
            <a:ext cx="7515225" cy="1008211"/>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altLang="en-US" dirty="0">
                <a:solidFill>
                  <a:schemeClr val="tx1"/>
                </a:solidFill>
                <a:latin typeface="Twinkl" pitchFamily="2" charset="0"/>
              </a:rPr>
              <a:t>For these irregular spellings, we just have to learn them. If we use the </a:t>
            </a:r>
            <a:r>
              <a:rPr lang="en-GB" altLang="en-US" b="1" dirty="0">
                <a:solidFill>
                  <a:schemeClr val="tx1"/>
                </a:solidFill>
                <a:latin typeface="Twinkl" pitchFamily="2" charset="0"/>
              </a:rPr>
              <a:t>–</a:t>
            </a:r>
            <a:r>
              <a:rPr lang="en-GB" altLang="en-US" b="1" dirty="0" err="1">
                <a:solidFill>
                  <a:schemeClr val="tx1"/>
                </a:solidFill>
                <a:latin typeface="Twinkl" pitchFamily="2" charset="0"/>
              </a:rPr>
              <a:t>ed</a:t>
            </a:r>
            <a:r>
              <a:rPr lang="en-GB" altLang="en-US" b="1" dirty="0">
                <a:solidFill>
                  <a:schemeClr val="tx1"/>
                </a:solidFill>
                <a:latin typeface="Twinkl" pitchFamily="2" charset="0"/>
              </a:rPr>
              <a:t> </a:t>
            </a:r>
            <a:r>
              <a:rPr lang="en-GB" altLang="en-US" dirty="0">
                <a:solidFill>
                  <a:schemeClr val="tx1"/>
                </a:solidFill>
                <a:latin typeface="Twinkl" pitchFamily="2" charset="0"/>
              </a:rPr>
              <a:t>rule, they will not sound quite right.</a:t>
            </a:r>
          </a:p>
          <a:p>
            <a:pPr lvl="0" algn="ctr"/>
            <a:r>
              <a:rPr lang="en-GB" dirty="0">
                <a:solidFill>
                  <a:schemeClr val="tx1"/>
                </a:solidFill>
                <a:latin typeface="Twinkl" pitchFamily="50" charset="0"/>
              </a:rPr>
              <a:t>For example:</a:t>
            </a:r>
          </a:p>
        </p:txBody>
      </p:sp>
      <p:sp>
        <p:nvSpPr>
          <p:cNvPr id="2" name="TextBox 1">
            <a:extLst>
              <a:ext uri="{FF2B5EF4-FFF2-40B4-BE49-F238E27FC236}">
                <a16:creationId xmlns:a16="http://schemas.microsoft.com/office/drawing/2014/main" xmlns="" id="{A52E168C-C541-41B1-8C6A-E4922E45F3B2}"/>
              </a:ext>
            </a:extLst>
          </p:cNvPr>
          <p:cNvSpPr txBox="1"/>
          <p:nvPr/>
        </p:nvSpPr>
        <p:spPr>
          <a:xfrm>
            <a:off x="2169207" y="2933491"/>
            <a:ext cx="1771721" cy="707886"/>
          </a:xfrm>
          <a:prstGeom prst="rect">
            <a:avLst/>
          </a:prstGeom>
          <a:noFill/>
        </p:spPr>
        <p:txBody>
          <a:bodyPr wrap="square" rtlCol="0">
            <a:spAutoFit/>
          </a:bodyPr>
          <a:lstStyle/>
          <a:p>
            <a:pPr algn="ctr"/>
            <a:r>
              <a:rPr lang="en-GB" sz="4000" b="1" dirty="0">
                <a:ln w="12700">
                  <a:solidFill>
                    <a:sysClr val="windowText" lastClr="000000"/>
                  </a:solidFill>
                </a:ln>
                <a:solidFill>
                  <a:schemeClr val="bg1"/>
                </a:solidFill>
              </a:rPr>
              <a:t>win</a:t>
            </a:r>
          </a:p>
        </p:txBody>
      </p:sp>
      <p:sp>
        <p:nvSpPr>
          <p:cNvPr id="16" name="TextBox 15">
            <a:extLst>
              <a:ext uri="{FF2B5EF4-FFF2-40B4-BE49-F238E27FC236}">
                <a16:creationId xmlns:a16="http://schemas.microsoft.com/office/drawing/2014/main" xmlns="" id="{13A4C8D2-8B07-476A-97C1-AFAF41C095FF}"/>
              </a:ext>
            </a:extLst>
          </p:cNvPr>
          <p:cNvSpPr txBox="1"/>
          <p:nvPr/>
        </p:nvSpPr>
        <p:spPr>
          <a:xfrm>
            <a:off x="5021048" y="2933491"/>
            <a:ext cx="1944216" cy="707886"/>
          </a:xfrm>
          <a:prstGeom prst="rect">
            <a:avLst/>
          </a:prstGeom>
          <a:noFill/>
        </p:spPr>
        <p:txBody>
          <a:bodyPr wrap="square" rtlCol="0">
            <a:spAutoFit/>
          </a:bodyPr>
          <a:lstStyle/>
          <a:p>
            <a:pPr algn="ctr"/>
            <a:r>
              <a:rPr lang="en-GB" sz="4000" b="1" dirty="0" err="1">
                <a:ln w="12700">
                  <a:solidFill>
                    <a:sysClr val="windowText" lastClr="000000"/>
                  </a:solidFill>
                </a:ln>
                <a:solidFill>
                  <a:schemeClr val="bg1"/>
                </a:solidFill>
              </a:rPr>
              <a:t>winned</a:t>
            </a:r>
            <a:endParaRPr lang="en-GB" sz="4000" b="1" dirty="0">
              <a:ln w="12700">
                <a:solidFill>
                  <a:sysClr val="windowText" lastClr="000000"/>
                </a:solidFill>
              </a:ln>
              <a:solidFill>
                <a:schemeClr val="bg1"/>
              </a:solidFill>
            </a:endParaRPr>
          </a:p>
        </p:txBody>
      </p:sp>
      <p:sp>
        <p:nvSpPr>
          <p:cNvPr id="7" name="Arrow: Right 6">
            <a:extLst>
              <a:ext uri="{FF2B5EF4-FFF2-40B4-BE49-F238E27FC236}">
                <a16:creationId xmlns:a16="http://schemas.microsoft.com/office/drawing/2014/main" xmlns="" id="{C29D8808-3667-48A0-8A2C-614E35107FCE}"/>
              </a:ext>
            </a:extLst>
          </p:cNvPr>
          <p:cNvSpPr/>
          <p:nvPr/>
        </p:nvSpPr>
        <p:spPr>
          <a:xfrm>
            <a:off x="3635895" y="3209329"/>
            <a:ext cx="1367904" cy="284162"/>
          </a:xfrm>
          <a:prstGeom prst="rightArrow">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xmlns="" id="{7CDF4417-FB29-4E1E-A152-993EF54CC13F}"/>
              </a:ext>
            </a:extLst>
          </p:cNvPr>
          <p:cNvSpPr txBox="1"/>
          <p:nvPr/>
        </p:nvSpPr>
        <p:spPr>
          <a:xfrm>
            <a:off x="3880229" y="3839403"/>
            <a:ext cx="1374015" cy="707886"/>
          </a:xfrm>
          <a:prstGeom prst="rect">
            <a:avLst/>
          </a:prstGeom>
          <a:noFill/>
        </p:spPr>
        <p:txBody>
          <a:bodyPr wrap="square" rtlCol="0">
            <a:spAutoFit/>
          </a:bodyPr>
          <a:lstStyle/>
          <a:p>
            <a:pPr algn="ctr"/>
            <a:r>
              <a:rPr lang="en-GB" sz="4000" b="1" dirty="0">
                <a:ln w="12700">
                  <a:noFill/>
                </a:ln>
                <a:solidFill>
                  <a:srgbClr val="009386"/>
                </a:solidFill>
              </a:rPr>
              <a:t>won</a:t>
            </a:r>
          </a:p>
        </p:txBody>
      </p:sp>
      <p:cxnSp>
        <p:nvCxnSpPr>
          <p:cNvPr id="9" name="Straight Connector 8">
            <a:extLst>
              <a:ext uri="{FF2B5EF4-FFF2-40B4-BE49-F238E27FC236}">
                <a16:creationId xmlns:a16="http://schemas.microsoft.com/office/drawing/2014/main" xmlns="" id="{E8B8B385-0400-4045-88CB-B011566FA457}"/>
              </a:ext>
            </a:extLst>
          </p:cNvPr>
          <p:cNvCxnSpPr>
            <a:cxnSpLocks/>
          </p:cNvCxnSpPr>
          <p:nvPr/>
        </p:nvCxnSpPr>
        <p:spPr>
          <a:xfrm>
            <a:off x="5093056" y="3356992"/>
            <a:ext cx="1783200" cy="0"/>
          </a:xfrm>
          <a:prstGeom prst="line">
            <a:avLst/>
          </a:prstGeom>
          <a:ln w="57150">
            <a:solidFill>
              <a:srgbClr val="0093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6" presetClass="emph" presetSubtype="0" fill="hold" grpId="1" nodeType="after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7" grpId="0" animBg="1"/>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3E87E0-DF27-4CE7-B6F6-4AF95D55F233}"/>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4E4C234C-E992-4EF4-9E54-8FC3C0531438}"/>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xmlns="" id="{9FEEF2FF-12A2-4143-96FE-66ED367F578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3" name="Rectangle: Rounded Corners 12">
            <a:extLst>
              <a:ext uri="{FF2B5EF4-FFF2-40B4-BE49-F238E27FC236}">
                <a16:creationId xmlns:a16="http://schemas.microsoft.com/office/drawing/2014/main" xmlns="" id="{C5027CC5-0288-42C1-91B3-ECC0BA79C82A}"/>
              </a:ext>
            </a:extLst>
          </p:cNvPr>
          <p:cNvSpPr/>
          <p:nvPr/>
        </p:nvSpPr>
        <p:spPr>
          <a:xfrm>
            <a:off x="809625" y="836613"/>
            <a:ext cx="7515225" cy="1080219"/>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rPr>
              <a:t>Work in partners to write down the irregular past tense for these verbs.</a:t>
            </a:r>
          </a:p>
          <a:p>
            <a:pPr algn="ctr"/>
            <a:r>
              <a:rPr lang="en-GB" dirty="0">
                <a:solidFill>
                  <a:schemeClr val="tx1"/>
                </a:solidFill>
                <a:latin typeface="Twinkl" pitchFamily="50" charset="0"/>
              </a:rPr>
              <a:t>Remember, these words do not follow the –</a:t>
            </a:r>
            <a:r>
              <a:rPr lang="en-GB" b="1" dirty="0" err="1">
                <a:solidFill>
                  <a:schemeClr val="tx1"/>
                </a:solidFill>
                <a:latin typeface="Twinkl" pitchFamily="50" charset="0"/>
              </a:rPr>
              <a:t>ed</a:t>
            </a:r>
            <a:r>
              <a:rPr lang="en-GB" dirty="0">
                <a:solidFill>
                  <a:schemeClr val="tx1"/>
                </a:solidFill>
                <a:latin typeface="Twinkl" pitchFamily="50" charset="0"/>
              </a:rPr>
              <a:t> rule.</a:t>
            </a:r>
          </a:p>
          <a:p>
            <a:pPr algn="ctr"/>
            <a:r>
              <a:rPr lang="en-GB" dirty="0">
                <a:solidFill>
                  <a:schemeClr val="tx1"/>
                </a:solidFill>
                <a:latin typeface="Twinkl" pitchFamily="50" charset="0"/>
              </a:rPr>
              <a:t>Saying a sentence out loud will help you.</a:t>
            </a:r>
          </a:p>
        </p:txBody>
      </p:sp>
      <p:sp>
        <p:nvSpPr>
          <p:cNvPr id="2" name="TextBox 1">
            <a:extLst>
              <a:ext uri="{FF2B5EF4-FFF2-40B4-BE49-F238E27FC236}">
                <a16:creationId xmlns:a16="http://schemas.microsoft.com/office/drawing/2014/main" xmlns="" id="{A52E168C-C541-41B1-8C6A-E4922E45F3B2}"/>
              </a:ext>
            </a:extLst>
          </p:cNvPr>
          <p:cNvSpPr txBox="1"/>
          <p:nvPr/>
        </p:nvSpPr>
        <p:spPr>
          <a:xfrm>
            <a:off x="2069693" y="2852936"/>
            <a:ext cx="4995081" cy="707886"/>
          </a:xfrm>
          <a:prstGeom prst="rect">
            <a:avLst/>
          </a:prstGeom>
          <a:noFill/>
        </p:spPr>
        <p:txBody>
          <a:bodyPr wrap="square" rtlCol="0">
            <a:spAutoFit/>
          </a:bodyPr>
          <a:lstStyle/>
          <a:p>
            <a:pPr algn="ctr"/>
            <a:r>
              <a:rPr lang="en-GB" sz="4000" b="1" dirty="0">
                <a:ln w="12700">
                  <a:solidFill>
                    <a:sysClr val="windowText" lastClr="000000"/>
                  </a:solidFill>
                </a:ln>
                <a:solidFill>
                  <a:schemeClr val="bg1"/>
                </a:solidFill>
              </a:rPr>
              <a:t>Today, I see.</a:t>
            </a:r>
          </a:p>
        </p:txBody>
      </p:sp>
      <p:sp>
        <p:nvSpPr>
          <p:cNvPr id="18" name="TextBox 17">
            <a:extLst>
              <a:ext uri="{FF2B5EF4-FFF2-40B4-BE49-F238E27FC236}">
                <a16:creationId xmlns:a16="http://schemas.microsoft.com/office/drawing/2014/main" xmlns="" id="{7CDF4417-FB29-4E1E-A152-993EF54CC13F}"/>
              </a:ext>
            </a:extLst>
          </p:cNvPr>
          <p:cNvSpPr txBox="1"/>
          <p:nvPr/>
        </p:nvSpPr>
        <p:spPr>
          <a:xfrm>
            <a:off x="2245324" y="4068008"/>
            <a:ext cx="4643821" cy="707886"/>
          </a:xfrm>
          <a:prstGeom prst="rect">
            <a:avLst/>
          </a:prstGeom>
          <a:noFill/>
        </p:spPr>
        <p:txBody>
          <a:bodyPr wrap="square" rtlCol="0">
            <a:spAutoFit/>
          </a:bodyPr>
          <a:lstStyle/>
          <a:p>
            <a:pPr algn="ctr"/>
            <a:r>
              <a:rPr lang="en-GB" sz="4000" b="1" dirty="0">
                <a:ln w="12700">
                  <a:solidFill>
                    <a:sysClr val="windowText" lastClr="000000"/>
                  </a:solidFill>
                </a:ln>
                <a:solidFill>
                  <a:schemeClr val="bg1"/>
                </a:solidFill>
              </a:rPr>
              <a:t>Yesterday, </a:t>
            </a:r>
            <a:r>
              <a:rPr lang="en-GB" sz="4000" b="1">
                <a:ln w="12700">
                  <a:solidFill>
                    <a:sysClr val="windowText" lastClr="000000"/>
                  </a:solidFill>
                </a:ln>
                <a:solidFill>
                  <a:schemeClr val="bg1"/>
                </a:solidFill>
              </a:rPr>
              <a:t>I </a:t>
            </a:r>
            <a:r>
              <a:rPr lang="en-GB" sz="4000" b="1">
                <a:ln w="12700">
                  <a:noFill/>
                </a:ln>
                <a:solidFill>
                  <a:srgbClr val="009386"/>
                </a:solidFill>
              </a:rPr>
              <a:t>saw</a:t>
            </a:r>
            <a:r>
              <a:rPr lang="en-GB" sz="4000" b="1">
                <a:ln w="12700">
                  <a:solidFill>
                    <a:sysClr val="windowText" lastClr="000000"/>
                  </a:solidFill>
                </a:ln>
                <a:solidFill>
                  <a:schemeClr val="bg1"/>
                </a:solidFill>
              </a:rPr>
              <a:t>.</a:t>
            </a:r>
            <a:endParaRPr lang="en-GB" sz="4000" b="1" dirty="0">
              <a:ln w="12700">
                <a:noFill/>
              </a:ln>
              <a:solidFill>
                <a:srgbClr val="009386"/>
              </a:solidFill>
            </a:endParaRPr>
          </a:p>
        </p:txBody>
      </p:sp>
    </p:spTree>
    <p:extLst>
      <p:ext uri="{BB962C8B-B14F-4D97-AF65-F5344CB8AC3E}">
        <p14:creationId xmlns:p14="http://schemas.microsoft.com/office/powerpoint/2010/main" val="8266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D3E87E0-DF27-4CE7-B6F6-4AF95D55F233}"/>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4E4C234C-E992-4EF4-9E54-8FC3C0531438}"/>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xmlns="" id="{9FEEF2FF-12A2-4143-96FE-66ED367F578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3" name="Rectangle: Rounded Corners 12">
            <a:extLst>
              <a:ext uri="{FF2B5EF4-FFF2-40B4-BE49-F238E27FC236}">
                <a16:creationId xmlns:a16="http://schemas.microsoft.com/office/drawing/2014/main" xmlns="" id="{C5027CC5-0288-42C1-91B3-ECC0BA79C82A}"/>
              </a:ext>
            </a:extLst>
          </p:cNvPr>
          <p:cNvSpPr/>
          <p:nvPr/>
        </p:nvSpPr>
        <p:spPr>
          <a:xfrm>
            <a:off x="1475656" y="1772816"/>
            <a:ext cx="2304256" cy="4392488"/>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3200" dirty="0">
                <a:solidFill>
                  <a:schemeClr val="tx1"/>
                </a:solidFill>
                <a:latin typeface="Twinkl" pitchFamily="50" charset="0"/>
              </a:rPr>
              <a:t>run</a:t>
            </a:r>
          </a:p>
          <a:p>
            <a:pPr algn="ctr"/>
            <a:r>
              <a:rPr lang="en-GB" sz="3200" dirty="0">
                <a:solidFill>
                  <a:schemeClr val="tx1"/>
                </a:solidFill>
                <a:latin typeface="Twinkl" pitchFamily="50" charset="0"/>
              </a:rPr>
              <a:t>dig</a:t>
            </a:r>
          </a:p>
          <a:p>
            <a:pPr algn="ctr"/>
            <a:r>
              <a:rPr lang="en-GB" sz="3200" dirty="0">
                <a:solidFill>
                  <a:schemeClr val="tx1"/>
                </a:solidFill>
                <a:latin typeface="Twinkl" pitchFamily="50" charset="0"/>
              </a:rPr>
              <a:t>cut</a:t>
            </a:r>
          </a:p>
          <a:p>
            <a:pPr algn="ctr"/>
            <a:r>
              <a:rPr lang="en-GB" sz="3200" dirty="0">
                <a:solidFill>
                  <a:schemeClr val="tx1"/>
                </a:solidFill>
                <a:latin typeface="Twinkl" pitchFamily="50" charset="0"/>
              </a:rPr>
              <a:t>win</a:t>
            </a:r>
          </a:p>
          <a:p>
            <a:pPr algn="ctr"/>
            <a:r>
              <a:rPr lang="en-GB" sz="3200" dirty="0">
                <a:solidFill>
                  <a:schemeClr val="tx1"/>
                </a:solidFill>
                <a:latin typeface="Twinkl" pitchFamily="50" charset="0"/>
              </a:rPr>
              <a:t>sit</a:t>
            </a:r>
          </a:p>
          <a:p>
            <a:pPr algn="ctr"/>
            <a:r>
              <a:rPr lang="en-GB" sz="3200" dirty="0">
                <a:solidFill>
                  <a:schemeClr val="tx1"/>
                </a:solidFill>
                <a:latin typeface="Twinkl" pitchFamily="50" charset="0"/>
              </a:rPr>
              <a:t>let</a:t>
            </a:r>
          </a:p>
          <a:p>
            <a:pPr algn="ctr"/>
            <a:r>
              <a:rPr lang="en-GB" sz="3200" dirty="0">
                <a:solidFill>
                  <a:schemeClr val="tx1"/>
                </a:solidFill>
                <a:latin typeface="Twinkl" pitchFamily="50" charset="0"/>
              </a:rPr>
              <a:t>drink</a:t>
            </a:r>
          </a:p>
          <a:p>
            <a:pPr algn="ctr"/>
            <a:r>
              <a:rPr lang="en-GB" sz="3200" dirty="0">
                <a:solidFill>
                  <a:schemeClr val="tx1"/>
                </a:solidFill>
                <a:latin typeface="Twinkl" pitchFamily="50" charset="0"/>
              </a:rPr>
              <a:t>go</a:t>
            </a:r>
          </a:p>
        </p:txBody>
      </p:sp>
      <p:sp>
        <p:nvSpPr>
          <p:cNvPr id="2" name="TextBox 1">
            <a:extLst>
              <a:ext uri="{FF2B5EF4-FFF2-40B4-BE49-F238E27FC236}">
                <a16:creationId xmlns:a16="http://schemas.microsoft.com/office/drawing/2014/main" xmlns="" id="{A52E168C-C541-41B1-8C6A-E4922E45F3B2}"/>
              </a:ext>
            </a:extLst>
          </p:cNvPr>
          <p:cNvSpPr txBox="1"/>
          <p:nvPr/>
        </p:nvSpPr>
        <p:spPr>
          <a:xfrm>
            <a:off x="1178110" y="980728"/>
            <a:ext cx="2880320" cy="707886"/>
          </a:xfrm>
          <a:prstGeom prst="rect">
            <a:avLst/>
          </a:prstGeom>
          <a:noFill/>
        </p:spPr>
        <p:txBody>
          <a:bodyPr wrap="square" rtlCol="0">
            <a:spAutoFit/>
          </a:bodyPr>
          <a:lstStyle/>
          <a:p>
            <a:pPr algn="ctr"/>
            <a:r>
              <a:rPr lang="en-GB" sz="4000" b="1" dirty="0">
                <a:ln w="12700">
                  <a:solidFill>
                    <a:sysClr val="windowText" lastClr="000000"/>
                  </a:solidFill>
                </a:ln>
                <a:solidFill>
                  <a:schemeClr val="bg1"/>
                </a:solidFill>
              </a:rPr>
              <a:t>Today, I…</a:t>
            </a:r>
          </a:p>
        </p:txBody>
      </p:sp>
      <p:sp>
        <p:nvSpPr>
          <p:cNvPr id="18" name="TextBox 17">
            <a:extLst>
              <a:ext uri="{FF2B5EF4-FFF2-40B4-BE49-F238E27FC236}">
                <a16:creationId xmlns:a16="http://schemas.microsoft.com/office/drawing/2014/main" xmlns="" id="{7CDF4417-FB29-4E1E-A152-993EF54CC13F}"/>
              </a:ext>
            </a:extLst>
          </p:cNvPr>
          <p:cNvSpPr txBox="1"/>
          <p:nvPr/>
        </p:nvSpPr>
        <p:spPr>
          <a:xfrm>
            <a:off x="4788024" y="980728"/>
            <a:ext cx="3456384" cy="707886"/>
          </a:xfrm>
          <a:prstGeom prst="rect">
            <a:avLst/>
          </a:prstGeom>
          <a:noFill/>
        </p:spPr>
        <p:txBody>
          <a:bodyPr wrap="square" rtlCol="0">
            <a:spAutoFit/>
          </a:bodyPr>
          <a:lstStyle/>
          <a:p>
            <a:pPr algn="ctr"/>
            <a:r>
              <a:rPr lang="en-GB" sz="4000" b="1" dirty="0">
                <a:ln w="12700">
                  <a:solidFill>
                    <a:sysClr val="windowText" lastClr="000000"/>
                  </a:solidFill>
                </a:ln>
                <a:solidFill>
                  <a:schemeClr val="bg1"/>
                </a:solidFill>
              </a:rPr>
              <a:t>Yesterday, I… </a:t>
            </a:r>
            <a:endParaRPr lang="en-GB" sz="4000" b="1" dirty="0">
              <a:ln w="12700">
                <a:noFill/>
              </a:ln>
              <a:solidFill>
                <a:srgbClr val="009386"/>
              </a:solidFill>
            </a:endParaRPr>
          </a:p>
        </p:txBody>
      </p:sp>
      <p:sp>
        <p:nvSpPr>
          <p:cNvPr id="10" name="Rectangle: Rounded Corners 9">
            <a:extLst>
              <a:ext uri="{FF2B5EF4-FFF2-40B4-BE49-F238E27FC236}">
                <a16:creationId xmlns:a16="http://schemas.microsoft.com/office/drawing/2014/main" xmlns="" id="{483F827D-9D7A-4CBF-8E76-18CEF55BA965}"/>
              </a:ext>
            </a:extLst>
          </p:cNvPr>
          <p:cNvSpPr/>
          <p:nvPr/>
        </p:nvSpPr>
        <p:spPr>
          <a:xfrm>
            <a:off x="5373601" y="1772816"/>
            <a:ext cx="2304256" cy="4392488"/>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3200" dirty="0">
                <a:solidFill>
                  <a:srgbClr val="009386"/>
                </a:solidFill>
                <a:latin typeface="Twinkl" pitchFamily="50" charset="0"/>
              </a:rPr>
              <a:t>ran</a:t>
            </a:r>
          </a:p>
          <a:p>
            <a:pPr algn="ctr"/>
            <a:r>
              <a:rPr lang="en-GB" sz="3200" dirty="0">
                <a:solidFill>
                  <a:srgbClr val="009386"/>
                </a:solidFill>
                <a:latin typeface="Twinkl" pitchFamily="50" charset="0"/>
              </a:rPr>
              <a:t>dug</a:t>
            </a:r>
          </a:p>
          <a:p>
            <a:pPr algn="ctr"/>
            <a:r>
              <a:rPr lang="en-GB" sz="3200" dirty="0">
                <a:solidFill>
                  <a:srgbClr val="009386"/>
                </a:solidFill>
                <a:latin typeface="Twinkl" pitchFamily="50" charset="0"/>
              </a:rPr>
              <a:t>cut</a:t>
            </a:r>
          </a:p>
          <a:p>
            <a:pPr algn="ctr"/>
            <a:r>
              <a:rPr lang="en-GB" sz="3200" dirty="0">
                <a:solidFill>
                  <a:srgbClr val="009386"/>
                </a:solidFill>
                <a:latin typeface="Twinkl" pitchFamily="50" charset="0"/>
              </a:rPr>
              <a:t>won</a:t>
            </a:r>
          </a:p>
          <a:p>
            <a:pPr algn="ctr"/>
            <a:r>
              <a:rPr lang="en-GB" sz="3200" dirty="0">
                <a:solidFill>
                  <a:srgbClr val="009386"/>
                </a:solidFill>
                <a:latin typeface="Twinkl" pitchFamily="50" charset="0"/>
              </a:rPr>
              <a:t>sat</a:t>
            </a:r>
          </a:p>
          <a:p>
            <a:pPr algn="ctr"/>
            <a:r>
              <a:rPr lang="en-GB" sz="3200" dirty="0">
                <a:solidFill>
                  <a:srgbClr val="009386"/>
                </a:solidFill>
                <a:latin typeface="Twinkl" pitchFamily="50" charset="0"/>
              </a:rPr>
              <a:t>let</a:t>
            </a:r>
          </a:p>
          <a:p>
            <a:pPr algn="ctr"/>
            <a:r>
              <a:rPr lang="en-GB" sz="3200" dirty="0">
                <a:solidFill>
                  <a:srgbClr val="009386"/>
                </a:solidFill>
                <a:latin typeface="Twinkl" pitchFamily="50" charset="0"/>
              </a:rPr>
              <a:t>drank</a:t>
            </a:r>
          </a:p>
          <a:p>
            <a:pPr algn="ctr"/>
            <a:r>
              <a:rPr lang="en-GB" sz="3200" dirty="0">
                <a:solidFill>
                  <a:srgbClr val="009386"/>
                </a:solidFill>
                <a:latin typeface="Twinkl" pitchFamily="50" charset="0"/>
              </a:rPr>
              <a:t>went</a:t>
            </a:r>
          </a:p>
        </p:txBody>
      </p:sp>
    </p:spTree>
    <p:extLst>
      <p:ext uri="{BB962C8B-B14F-4D97-AF65-F5344CB8AC3E}">
        <p14:creationId xmlns:p14="http://schemas.microsoft.com/office/powerpoint/2010/main" val="5951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wipe(left)">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wipe(left)">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wipe(left)">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wipe(left)">
                                      <p:cBhvr>
                                        <p:cTn id="47" dur="500"/>
                                        <p:tgtEl>
                                          <p:spTgt spid="1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xEl>
                                              <p:pRg st="4" end="4"/>
                                            </p:txEl>
                                          </p:spTgt>
                                        </p:tgtEl>
                                        <p:attrNameLst>
                                          <p:attrName>style.visibility</p:attrName>
                                        </p:attrNameLst>
                                      </p:cBhvr>
                                      <p:to>
                                        <p:strVal val="visible"/>
                                      </p:to>
                                    </p:set>
                                    <p:animEffect transition="in" filter="wipe(left)">
                                      <p:cBhvr>
                                        <p:cTn id="52" dur="500"/>
                                        <p:tgtEl>
                                          <p:spTgt spid="1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xEl>
                                              <p:pRg st="5" end="5"/>
                                            </p:txEl>
                                          </p:spTgt>
                                        </p:tgtEl>
                                        <p:attrNameLst>
                                          <p:attrName>style.visibility</p:attrName>
                                        </p:attrNameLst>
                                      </p:cBhvr>
                                      <p:to>
                                        <p:strVal val="visible"/>
                                      </p:to>
                                    </p:set>
                                    <p:animEffect transition="in" filter="wipe(left)">
                                      <p:cBhvr>
                                        <p:cTn id="57" dur="500"/>
                                        <p:tgtEl>
                                          <p:spTgt spid="1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wipe(left)">
                                      <p:cBhvr>
                                        <p:cTn id="62" dur="500"/>
                                        <p:tgtEl>
                                          <p:spTgt spid="10">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3">
                                            <p:txEl>
                                              <p:pRg st="6" end="6"/>
                                            </p:txEl>
                                          </p:spTgt>
                                        </p:tgtEl>
                                        <p:attrNameLst>
                                          <p:attrName>style.visibility</p:attrName>
                                        </p:attrNameLst>
                                      </p:cBhvr>
                                      <p:to>
                                        <p:strVal val="visible"/>
                                      </p:to>
                                    </p:set>
                                    <p:animEffect transition="in" filter="wipe(left)">
                                      <p:cBhvr>
                                        <p:cTn id="67" dur="500"/>
                                        <p:tgtEl>
                                          <p:spTgt spid="1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0">
                                            <p:txEl>
                                              <p:pRg st="6" end="6"/>
                                            </p:txEl>
                                          </p:spTgt>
                                        </p:tgtEl>
                                        <p:attrNameLst>
                                          <p:attrName>style.visibility</p:attrName>
                                        </p:attrNameLst>
                                      </p:cBhvr>
                                      <p:to>
                                        <p:strVal val="visible"/>
                                      </p:to>
                                    </p:set>
                                    <p:animEffect transition="in" filter="wipe(left)">
                                      <p:cBhvr>
                                        <p:cTn id="72" dur="500"/>
                                        <p:tgtEl>
                                          <p:spTgt spid="10">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3">
                                            <p:txEl>
                                              <p:pRg st="7" end="7"/>
                                            </p:txEl>
                                          </p:spTgt>
                                        </p:tgtEl>
                                        <p:attrNameLst>
                                          <p:attrName>style.visibility</p:attrName>
                                        </p:attrNameLst>
                                      </p:cBhvr>
                                      <p:to>
                                        <p:strVal val="visible"/>
                                      </p:to>
                                    </p:set>
                                    <p:animEffect transition="in" filter="wipe(left)">
                                      <p:cBhvr>
                                        <p:cTn id="77" dur="500"/>
                                        <p:tgtEl>
                                          <p:spTgt spid="13">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0">
                                            <p:txEl>
                                              <p:pRg st="7" end="7"/>
                                            </p:txEl>
                                          </p:spTgt>
                                        </p:tgtEl>
                                        <p:attrNameLst>
                                          <p:attrName>style.visibility</p:attrName>
                                        </p:attrNameLst>
                                      </p:cBhvr>
                                      <p:to>
                                        <p:strVal val="visible"/>
                                      </p:to>
                                    </p:set>
                                    <p:animEffect transition="in" filter="wipe(left)">
                                      <p:cBhvr>
                                        <p:cTn id="8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xmlns="" id="{7E0D8C8E-E5F7-4D8C-BE39-1D29DA4BB755}"/>
              </a:ext>
            </a:extLst>
          </p:cNvPr>
          <p:cNvSpPr>
            <a:spLocks noGrp="1"/>
          </p:cNvSpPr>
          <p:nvPr>
            <p:ph type="title"/>
          </p:nvPr>
        </p:nvSpPr>
        <p:spPr>
          <a:xfrm>
            <a:off x="457200" y="479425"/>
            <a:ext cx="8220075" cy="993775"/>
          </a:xfrm>
        </p:spPr>
        <p:txBody>
          <a:bodyPr/>
          <a:lstStyle/>
          <a:p>
            <a:pPr eaLnBrk="1" hangingPunct="1"/>
            <a:r>
              <a:rPr lang="en-GB" altLang="en-US" b="0" dirty="0"/>
              <a:t>Irregular Giant</a:t>
            </a:r>
          </a:p>
        </p:txBody>
      </p:sp>
      <p:sp>
        <p:nvSpPr>
          <p:cNvPr id="14" name="Rectangle: Rounded Corners 13">
            <a:extLst>
              <a:ext uri="{FF2B5EF4-FFF2-40B4-BE49-F238E27FC236}">
                <a16:creationId xmlns:a16="http://schemas.microsoft.com/office/drawing/2014/main" xmlns="" id="{D227CCA6-EBFD-432C-8673-797EEB75944C}"/>
              </a:ext>
            </a:extLst>
          </p:cNvPr>
          <p:cNvSpPr/>
          <p:nvPr/>
        </p:nvSpPr>
        <p:spPr>
          <a:xfrm>
            <a:off x="809625" y="1473200"/>
            <a:ext cx="7515225" cy="1307728"/>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rPr>
              <a:t>Finn McCool and his Scottish rival are holding past tense sentences.</a:t>
            </a:r>
          </a:p>
          <a:p>
            <a:pPr algn="ctr"/>
            <a:endParaRPr lang="en-GB" dirty="0">
              <a:solidFill>
                <a:schemeClr val="tx1"/>
              </a:solidFill>
              <a:latin typeface="Twinkl" pitchFamily="50" charset="0"/>
            </a:endParaRPr>
          </a:p>
          <a:p>
            <a:pPr algn="ctr"/>
            <a:r>
              <a:rPr lang="en-GB" dirty="0">
                <a:solidFill>
                  <a:schemeClr val="tx1"/>
                </a:solidFill>
                <a:latin typeface="Twinkl" pitchFamily="50" charset="0"/>
              </a:rPr>
              <a:t>Can you click on the giant who is holding the sentence containing the correct verb within the sentence?</a:t>
            </a:r>
          </a:p>
        </p:txBody>
      </p:sp>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pic>
        <p:nvPicPr>
          <p:cNvPr id="6" name="Picture 5">
            <a:extLst>
              <a:ext uri="{FF2B5EF4-FFF2-40B4-BE49-F238E27FC236}">
                <a16:creationId xmlns:a16="http://schemas.microsoft.com/office/drawing/2014/main" xmlns="" id="{4992DC78-38C5-492D-A1EA-B15EA8321B49}"/>
              </a:ext>
            </a:extLst>
          </p:cNvPr>
          <p:cNvPicPr>
            <a:picLocks noChangeAspect="1"/>
          </p:cNvPicPr>
          <p:nvPr/>
        </p:nvPicPr>
        <p:blipFill>
          <a:blip r:embed="rId2"/>
          <a:stretch>
            <a:fillRect/>
          </a:stretch>
        </p:blipFill>
        <p:spPr>
          <a:xfrm>
            <a:off x="2384680" y="2708920"/>
            <a:ext cx="4365114" cy="381642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1043608" y="2774538"/>
              <a:ext cx="2808312" cy="1446550"/>
            </a:xfrm>
            <a:prstGeom prst="rect">
              <a:avLst/>
            </a:prstGeom>
            <a:noFill/>
          </p:spPr>
          <p:txBody>
            <a:bodyPr wrap="square" rtlCol="0">
              <a:spAutoFit/>
            </a:bodyPr>
            <a:lstStyle/>
            <a:p>
              <a:pPr algn="ctr"/>
              <a:r>
                <a:rPr lang="en-GB" sz="4400" dirty="0"/>
                <a:t>I ran from the dog.</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4899983" y="2774538"/>
              <a:ext cx="3528392" cy="1446550"/>
            </a:xfrm>
            <a:prstGeom prst="rect">
              <a:avLst/>
            </a:prstGeom>
            <a:noFill/>
          </p:spPr>
          <p:txBody>
            <a:bodyPr wrap="square" rtlCol="0">
              <a:spAutoFit/>
            </a:bodyPr>
            <a:lstStyle/>
            <a:p>
              <a:pPr algn="ctr"/>
              <a:r>
                <a:rPr lang="en-GB" sz="4400" dirty="0"/>
                <a:t>I </a:t>
              </a:r>
              <a:r>
                <a:rPr lang="en-GB" sz="4400" dirty="0" err="1"/>
                <a:t>runned</a:t>
              </a:r>
              <a:r>
                <a:rPr lang="en-GB" sz="4400" dirty="0"/>
                <a:t> from the dog.</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1043608" y="2774538"/>
            <a:ext cx="2808312" cy="1446550"/>
          </a:xfrm>
          <a:prstGeom prst="rect">
            <a:avLst/>
          </a:prstGeom>
          <a:noFill/>
        </p:spPr>
        <p:txBody>
          <a:bodyPr wrap="square" rtlCol="0">
            <a:spAutoFit/>
          </a:bodyPr>
          <a:lstStyle/>
          <a:p>
            <a:pPr algn="ctr"/>
            <a:r>
              <a:rPr lang="en-GB" sz="4400" dirty="0"/>
              <a:t>I </a:t>
            </a:r>
            <a:r>
              <a:rPr lang="en-GB" sz="4400" dirty="0">
                <a:solidFill>
                  <a:srgbClr val="009386"/>
                </a:solidFill>
              </a:rPr>
              <a:t>ran</a:t>
            </a:r>
            <a:r>
              <a:rPr lang="en-GB" sz="4400" dirty="0"/>
              <a:t> from the dog.</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4899983" y="2774538"/>
            <a:ext cx="3528392" cy="1446550"/>
          </a:xfrm>
          <a:prstGeom prst="rect">
            <a:avLst/>
          </a:prstGeom>
          <a:noFill/>
        </p:spPr>
        <p:txBody>
          <a:bodyPr wrap="square" rtlCol="0">
            <a:spAutoFit/>
          </a:bodyPr>
          <a:lstStyle/>
          <a:p>
            <a:pPr algn="ctr"/>
            <a:r>
              <a:rPr lang="en-GB" sz="4400" dirty="0"/>
              <a:t>I </a:t>
            </a:r>
            <a:r>
              <a:rPr lang="en-GB" sz="4400" dirty="0" err="1">
                <a:solidFill>
                  <a:srgbClr val="C00000"/>
                </a:solidFill>
              </a:rPr>
              <a:t>runned</a:t>
            </a:r>
            <a:r>
              <a:rPr lang="en-GB" sz="4400" dirty="0"/>
              <a:t> from the dog.</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5867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1066920" y="2528317"/>
              <a:ext cx="2808312" cy="1938992"/>
            </a:xfrm>
            <a:prstGeom prst="rect">
              <a:avLst/>
            </a:prstGeom>
            <a:noFill/>
          </p:spPr>
          <p:txBody>
            <a:bodyPr wrap="square" rtlCol="0">
              <a:spAutoFit/>
            </a:bodyPr>
            <a:lstStyle/>
            <a:p>
              <a:pPr algn="ctr"/>
              <a:r>
                <a:rPr lang="en-GB" sz="4000" dirty="0"/>
                <a:t>I found a leaf on the floor.</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4899983" y="2385462"/>
              <a:ext cx="3528392" cy="2123658"/>
            </a:xfrm>
            <a:prstGeom prst="rect">
              <a:avLst/>
            </a:prstGeom>
            <a:noFill/>
          </p:spPr>
          <p:txBody>
            <a:bodyPr wrap="square" rtlCol="0">
              <a:spAutoFit/>
            </a:bodyPr>
            <a:lstStyle/>
            <a:p>
              <a:pPr algn="ctr"/>
              <a:r>
                <a:rPr lang="en-GB" sz="4400" dirty="0"/>
                <a:t>I </a:t>
              </a:r>
              <a:r>
                <a:rPr lang="en-GB" sz="4400" dirty="0" err="1"/>
                <a:t>finded</a:t>
              </a:r>
              <a:r>
                <a:rPr lang="en-GB" sz="4400" dirty="0"/>
                <a:t> a leaf on the floor.</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1066920" y="2528317"/>
            <a:ext cx="2808312" cy="1938992"/>
          </a:xfrm>
          <a:prstGeom prst="rect">
            <a:avLst/>
          </a:prstGeom>
          <a:noFill/>
        </p:spPr>
        <p:txBody>
          <a:bodyPr wrap="square" rtlCol="0">
            <a:spAutoFit/>
          </a:bodyPr>
          <a:lstStyle/>
          <a:p>
            <a:pPr algn="ctr"/>
            <a:r>
              <a:rPr lang="en-GB" sz="4000" dirty="0"/>
              <a:t>I </a:t>
            </a:r>
            <a:r>
              <a:rPr lang="en-GB" sz="4000" dirty="0">
                <a:solidFill>
                  <a:srgbClr val="009386"/>
                </a:solidFill>
              </a:rPr>
              <a:t>found</a:t>
            </a:r>
            <a:r>
              <a:rPr lang="en-GB" sz="4000" dirty="0"/>
              <a:t> a leaf on the floor.</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4899983" y="2385462"/>
            <a:ext cx="3528392" cy="2123658"/>
          </a:xfrm>
          <a:prstGeom prst="rect">
            <a:avLst/>
          </a:prstGeom>
          <a:noFill/>
        </p:spPr>
        <p:txBody>
          <a:bodyPr wrap="square" rtlCol="0">
            <a:spAutoFit/>
          </a:bodyPr>
          <a:lstStyle/>
          <a:p>
            <a:pPr algn="ctr"/>
            <a:r>
              <a:rPr lang="en-GB" sz="4400" dirty="0"/>
              <a:t>I </a:t>
            </a:r>
            <a:r>
              <a:rPr lang="en-GB" sz="4400" dirty="0" err="1">
                <a:solidFill>
                  <a:srgbClr val="C00000"/>
                </a:solidFill>
              </a:rPr>
              <a:t>finded</a:t>
            </a:r>
            <a:r>
              <a:rPr lang="en-GB" sz="4400" dirty="0"/>
              <a:t> a leaf on the floor.</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8553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715625" y="2785571"/>
              <a:ext cx="3468738" cy="1446550"/>
            </a:xfrm>
            <a:prstGeom prst="rect">
              <a:avLst/>
            </a:prstGeom>
            <a:noFill/>
          </p:spPr>
          <p:txBody>
            <a:bodyPr wrap="square" rtlCol="0">
              <a:spAutoFit/>
            </a:bodyPr>
            <a:lstStyle/>
            <a:p>
              <a:pPr algn="ctr"/>
              <a:r>
                <a:rPr lang="en-GB" sz="4400" dirty="0"/>
                <a:t>I had my hair </a:t>
              </a:r>
              <a:r>
                <a:rPr lang="en-GB" sz="4400" dirty="0" err="1"/>
                <a:t>cutted</a:t>
              </a:r>
              <a:r>
                <a:rPr lang="en-GB" sz="4400" dirty="0"/>
                <a:t>.</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4899983" y="2785571"/>
              <a:ext cx="3528392" cy="1446550"/>
            </a:xfrm>
            <a:prstGeom prst="rect">
              <a:avLst/>
            </a:prstGeom>
            <a:noFill/>
          </p:spPr>
          <p:txBody>
            <a:bodyPr wrap="square" rtlCol="0">
              <a:spAutoFit/>
            </a:bodyPr>
            <a:lstStyle/>
            <a:p>
              <a:pPr algn="ctr"/>
              <a:r>
                <a:rPr lang="en-GB" sz="4400" dirty="0"/>
                <a:t>I had my hair cut.</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901822" y="2785571"/>
            <a:ext cx="3096344" cy="1446550"/>
          </a:xfrm>
          <a:prstGeom prst="rect">
            <a:avLst/>
          </a:prstGeom>
          <a:noFill/>
        </p:spPr>
        <p:txBody>
          <a:bodyPr wrap="square" rtlCol="0">
            <a:spAutoFit/>
          </a:bodyPr>
          <a:lstStyle/>
          <a:p>
            <a:pPr algn="ctr"/>
            <a:r>
              <a:rPr lang="en-GB" sz="4400" dirty="0"/>
              <a:t>I had my hair </a:t>
            </a:r>
            <a:r>
              <a:rPr lang="en-GB" sz="4400" dirty="0" err="1">
                <a:solidFill>
                  <a:srgbClr val="C00000"/>
                </a:solidFill>
              </a:rPr>
              <a:t>cutted</a:t>
            </a:r>
            <a:r>
              <a:rPr lang="en-GB" sz="4400" dirty="0"/>
              <a:t>.</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4899983" y="2785571"/>
            <a:ext cx="3528392" cy="1446550"/>
          </a:xfrm>
          <a:prstGeom prst="rect">
            <a:avLst/>
          </a:prstGeom>
          <a:noFill/>
        </p:spPr>
        <p:txBody>
          <a:bodyPr wrap="square" rtlCol="0">
            <a:spAutoFit/>
          </a:bodyPr>
          <a:lstStyle/>
          <a:p>
            <a:pPr algn="ctr"/>
            <a:r>
              <a:rPr lang="en-GB" sz="4400" dirty="0"/>
              <a:t>I had my hair </a:t>
            </a:r>
            <a:r>
              <a:rPr lang="en-GB" sz="4400" dirty="0">
                <a:solidFill>
                  <a:srgbClr val="009386"/>
                </a:solidFill>
              </a:rPr>
              <a:t>cut</a:t>
            </a:r>
            <a:r>
              <a:rPr lang="en-GB" sz="4400" dirty="0"/>
              <a:t>.</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9212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1066920" y="2528317"/>
              <a:ext cx="2808312" cy="1938992"/>
            </a:xfrm>
            <a:prstGeom prst="rect">
              <a:avLst/>
            </a:prstGeom>
            <a:noFill/>
          </p:spPr>
          <p:txBody>
            <a:bodyPr wrap="square" rtlCol="0">
              <a:spAutoFit/>
            </a:bodyPr>
            <a:lstStyle/>
            <a:p>
              <a:pPr algn="ctr"/>
              <a:r>
                <a:rPr lang="en-GB" sz="4000" dirty="0"/>
                <a:t>My mum went swimming.</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4899983" y="2385462"/>
              <a:ext cx="3528392" cy="2123658"/>
            </a:xfrm>
            <a:prstGeom prst="rect">
              <a:avLst/>
            </a:prstGeom>
            <a:noFill/>
          </p:spPr>
          <p:txBody>
            <a:bodyPr wrap="square" rtlCol="0">
              <a:spAutoFit/>
            </a:bodyPr>
            <a:lstStyle/>
            <a:p>
              <a:pPr algn="ctr"/>
              <a:r>
                <a:rPr lang="en-GB" sz="4400" dirty="0"/>
                <a:t>My mum </a:t>
              </a:r>
              <a:r>
                <a:rPr lang="en-GB" sz="4400" dirty="0" err="1"/>
                <a:t>goed</a:t>
              </a:r>
              <a:r>
                <a:rPr lang="en-GB" sz="4400" dirty="0"/>
                <a:t> swimming.</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1066920" y="2528317"/>
            <a:ext cx="2808312" cy="1938992"/>
          </a:xfrm>
          <a:prstGeom prst="rect">
            <a:avLst/>
          </a:prstGeom>
          <a:noFill/>
        </p:spPr>
        <p:txBody>
          <a:bodyPr wrap="square" rtlCol="0">
            <a:spAutoFit/>
          </a:bodyPr>
          <a:lstStyle/>
          <a:p>
            <a:pPr algn="ctr"/>
            <a:r>
              <a:rPr lang="en-GB" sz="4000" dirty="0"/>
              <a:t>My mum </a:t>
            </a:r>
            <a:r>
              <a:rPr lang="en-GB" sz="4000" dirty="0">
                <a:solidFill>
                  <a:srgbClr val="009386"/>
                </a:solidFill>
              </a:rPr>
              <a:t>went</a:t>
            </a:r>
            <a:r>
              <a:rPr lang="en-GB" sz="4000" dirty="0"/>
              <a:t> swimming.</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4899983" y="2385462"/>
            <a:ext cx="3528392" cy="2123658"/>
          </a:xfrm>
          <a:prstGeom prst="rect">
            <a:avLst/>
          </a:prstGeom>
          <a:noFill/>
        </p:spPr>
        <p:txBody>
          <a:bodyPr wrap="square" rtlCol="0">
            <a:spAutoFit/>
          </a:bodyPr>
          <a:lstStyle/>
          <a:p>
            <a:pPr algn="ctr"/>
            <a:r>
              <a:rPr lang="en-GB" sz="4400" dirty="0"/>
              <a:t>My mum </a:t>
            </a:r>
            <a:r>
              <a:rPr lang="en-GB" sz="4400" dirty="0" err="1">
                <a:solidFill>
                  <a:srgbClr val="C00000"/>
                </a:solidFill>
              </a:rPr>
              <a:t>goed</a:t>
            </a:r>
            <a:r>
              <a:rPr lang="en-GB" sz="4400" dirty="0"/>
              <a:t> swimming.</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691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843612" y="2447017"/>
              <a:ext cx="3212763" cy="2123658"/>
            </a:xfrm>
            <a:prstGeom prst="rect">
              <a:avLst/>
            </a:prstGeom>
            <a:noFill/>
          </p:spPr>
          <p:txBody>
            <a:bodyPr wrap="square" rtlCol="0">
              <a:spAutoFit/>
            </a:bodyPr>
            <a:lstStyle/>
            <a:p>
              <a:pPr algn="ctr"/>
              <a:r>
                <a:rPr lang="en-GB" sz="4400" dirty="0"/>
                <a:t>Grandad </a:t>
              </a:r>
              <a:r>
                <a:rPr lang="en-GB" sz="4400" dirty="0" err="1"/>
                <a:t>digged</a:t>
              </a:r>
              <a:r>
                <a:rPr lang="en-GB" sz="4400" dirty="0"/>
                <a:t> up a worm.</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5026429" y="2435833"/>
              <a:ext cx="3273959" cy="2123658"/>
            </a:xfrm>
            <a:prstGeom prst="rect">
              <a:avLst/>
            </a:prstGeom>
            <a:noFill/>
          </p:spPr>
          <p:txBody>
            <a:bodyPr wrap="square" rtlCol="0">
              <a:spAutoFit/>
            </a:bodyPr>
            <a:lstStyle/>
            <a:p>
              <a:pPr algn="ctr"/>
              <a:r>
                <a:rPr lang="en-GB" sz="4400" dirty="0"/>
                <a:t>Grandad dug up a worm.</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901821" y="2447017"/>
            <a:ext cx="3096344" cy="2123658"/>
          </a:xfrm>
          <a:prstGeom prst="rect">
            <a:avLst/>
          </a:prstGeom>
          <a:noFill/>
        </p:spPr>
        <p:txBody>
          <a:bodyPr wrap="square" rtlCol="0">
            <a:spAutoFit/>
          </a:bodyPr>
          <a:lstStyle/>
          <a:p>
            <a:pPr algn="ctr"/>
            <a:r>
              <a:rPr lang="en-GB" sz="4400" dirty="0"/>
              <a:t>Grandad </a:t>
            </a:r>
            <a:r>
              <a:rPr lang="en-GB" sz="4400" dirty="0" err="1">
                <a:solidFill>
                  <a:srgbClr val="C00000"/>
                </a:solidFill>
              </a:rPr>
              <a:t>digged</a:t>
            </a:r>
            <a:r>
              <a:rPr lang="en-GB" sz="4400" dirty="0"/>
              <a:t> up a worm.</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5026429" y="2435833"/>
            <a:ext cx="3273959" cy="2123658"/>
          </a:xfrm>
          <a:prstGeom prst="rect">
            <a:avLst/>
          </a:prstGeom>
          <a:noFill/>
        </p:spPr>
        <p:txBody>
          <a:bodyPr wrap="square" rtlCol="0">
            <a:spAutoFit/>
          </a:bodyPr>
          <a:lstStyle/>
          <a:p>
            <a:pPr algn="ctr"/>
            <a:r>
              <a:rPr lang="en-GB" sz="4400" dirty="0"/>
              <a:t>Grandad </a:t>
            </a:r>
            <a:r>
              <a:rPr lang="en-GB" sz="4400" dirty="0">
                <a:solidFill>
                  <a:srgbClr val="009386"/>
                </a:solidFill>
              </a:rPr>
              <a:t>dug</a:t>
            </a:r>
            <a:r>
              <a:rPr lang="en-GB" sz="4400" dirty="0"/>
              <a:t> up a worm.</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424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DEF17E9-535E-452E-802F-2DEE4AEDF096}"/>
              </a:ext>
            </a:extLst>
          </p:cNvPr>
          <p:cNvGrpSpPr/>
          <p:nvPr/>
        </p:nvGrpSpPr>
        <p:grpSpPr>
          <a:xfrm>
            <a:off x="6696236" y="227397"/>
            <a:ext cx="2447764" cy="504056"/>
            <a:chOff x="6696236" y="1700808"/>
            <a:chExt cx="2447764" cy="504056"/>
          </a:xfrm>
          <a:solidFill>
            <a:srgbClr val="009386"/>
          </a:solidFill>
        </p:grpSpPr>
        <p:sp>
          <p:nvSpPr>
            <p:cNvPr id="5" name="Oval 4">
              <a:extLst>
                <a:ext uri="{FF2B5EF4-FFF2-40B4-BE49-F238E27FC236}">
                  <a16:creationId xmlns:a16="http://schemas.microsoft.com/office/drawing/2014/main" xmlns="" id="{2EFB642C-AC0C-4835-9486-AC78D00B4A16}"/>
                </a:ext>
              </a:extLst>
            </p:cNvPr>
            <p:cNvSpPr/>
            <p:nvPr/>
          </p:nvSpPr>
          <p:spPr>
            <a:xfrm>
              <a:off x="6696236"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719BC2E4-0463-48F6-9FC2-0345F739B740}"/>
                </a:ext>
              </a:extLst>
            </p:cNvPr>
            <p:cNvSpPr/>
            <p:nvPr/>
          </p:nvSpPr>
          <p:spPr>
            <a:xfrm>
              <a:off x="6948264" y="1700808"/>
              <a:ext cx="219573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Revisit and Review</a:t>
              </a:r>
            </a:p>
          </p:txBody>
        </p:sp>
      </p:grpSp>
      <p:pic>
        <p:nvPicPr>
          <p:cNvPr id="11267" name="Picture 2">
            <a:extLst>
              <a:ext uri="{FF2B5EF4-FFF2-40B4-BE49-F238E27FC236}">
                <a16:creationId xmlns:a16="http://schemas.microsoft.com/office/drawing/2014/main" xmlns="" id="{288917D1-6280-43CF-8912-C65028572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5538"/>
            <a:ext cx="21367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a:extLst>
              <a:ext uri="{FF2B5EF4-FFF2-40B4-BE49-F238E27FC236}">
                <a16:creationId xmlns:a16="http://schemas.microsoft.com/office/drawing/2014/main" xmlns="" id="{B0FD30A9-908E-473F-AF28-4DCBED034711}"/>
              </a:ext>
            </a:extLst>
          </p:cNvPr>
          <p:cNvSpPr/>
          <p:nvPr/>
        </p:nvSpPr>
        <p:spPr>
          <a:xfrm>
            <a:off x="2311524" y="1116013"/>
            <a:ext cx="5853495" cy="896937"/>
          </a:xfrm>
          <a:prstGeom prst="wedgeRoundRectCallout">
            <a:avLst>
              <a:gd name="adj1" fmla="val -58537"/>
              <a:gd name="adj2" fmla="val 5335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rPr>
              <a:t>Let’s practise reading some of this week’s focus words. </a:t>
            </a:r>
          </a:p>
        </p:txBody>
      </p:sp>
      <p:sp>
        <p:nvSpPr>
          <p:cNvPr id="9" name="TextBox 8">
            <a:extLst>
              <a:ext uri="{FF2B5EF4-FFF2-40B4-BE49-F238E27FC236}">
                <a16:creationId xmlns:a16="http://schemas.microsoft.com/office/drawing/2014/main" xmlns="" id="{E6E4946D-B388-4962-B00F-65CBB3ED128F}"/>
              </a:ext>
            </a:extLst>
          </p:cNvPr>
          <p:cNvSpPr txBox="1"/>
          <p:nvPr/>
        </p:nvSpPr>
        <p:spPr>
          <a:xfrm>
            <a:off x="2699663" y="2060848"/>
            <a:ext cx="2530631"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patting</a:t>
            </a:r>
          </a:p>
        </p:txBody>
      </p:sp>
      <p:sp>
        <p:nvSpPr>
          <p:cNvPr id="10" name="TextBox 9">
            <a:extLst>
              <a:ext uri="{FF2B5EF4-FFF2-40B4-BE49-F238E27FC236}">
                <a16:creationId xmlns:a16="http://schemas.microsoft.com/office/drawing/2014/main" xmlns="" id="{B41E31AD-6329-4517-854F-DDED093AFE62}"/>
              </a:ext>
            </a:extLst>
          </p:cNvPr>
          <p:cNvSpPr txBox="1"/>
          <p:nvPr/>
        </p:nvSpPr>
        <p:spPr>
          <a:xfrm>
            <a:off x="2133820" y="3716561"/>
            <a:ext cx="3662316"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dropping</a:t>
            </a:r>
          </a:p>
        </p:txBody>
      </p:sp>
      <p:sp>
        <p:nvSpPr>
          <p:cNvPr id="11" name="TextBox 10">
            <a:extLst>
              <a:ext uri="{FF2B5EF4-FFF2-40B4-BE49-F238E27FC236}">
                <a16:creationId xmlns:a16="http://schemas.microsoft.com/office/drawing/2014/main" xmlns="" id="{3DF389E4-E881-4C78-8B73-6FF454EFAAC8}"/>
              </a:ext>
            </a:extLst>
          </p:cNvPr>
          <p:cNvSpPr txBox="1"/>
          <p:nvPr/>
        </p:nvSpPr>
        <p:spPr>
          <a:xfrm>
            <a:off x="2564818" y="2888704"/>
            <a:ext cx="2800320"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humming</a:t>
            </a:r>
          </a:p>
        </p:txBody>
      </p:sp>
      <p:sp>
        <p:nvSpPr>
          <p:cNvPr id="12" name="TextBox 11">
            <a:extLst>
              <a:ext uri="{FF2B5EF4-FFF2-40B4-BE49-F238E27FC236}">
                <a16:creationId xmlns:a16="http://schemas.microsoft.com/office/drawing/2014/main" xmlns="" id="{192324E0-D2B2-4E30-90C9-AD641370E9D7}"/>
              </a:ext>
            </a:extLst>
          </p:cNvPr>
          <p:cNvSpPr txBox="1"/>
          <p:nvPr/>
        </p:nvSpPr>
        <p:spPr>
          <a:xfrm>
            <a:off x="2550240" y="4544418"/>
            <a:ext cx="2829476"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shopping</a:t>
            </a:r>
          </a:p>
        </p:txBody>
      </p:sp>
      <p:sp>
        <p:nvSpPr>
          <p:cNvPr id="13" name="TextBox 12">
            <a:extLst>
              <a:ext uri="{FF2B5EF4-FFF2-40B4-BE49-F238E27FC236}">
                <a16:creationId xmlns:a16="http://schemas.microsoft.com/office/drawing/2014/main" xmlns="" id="{C2229E98-96B2-43BD-AD56-AEE7B1CD7946}"/>
              </a:ext>
            </a:extLst>
          </p:cNvPr>
          <p:cNvSpPr txBox="1"/>
          <p:nvPr/>
        </p:nvSpPr>
        <p:spPr>
          <a:xfrm>
            <a:off x="2550240" y="5372274"/>
            <a:ext cx="2829476"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jogged</a:t>
            </a:r>
          </a:p>
        </p:txBody>
      </p:sp>
      <p:sp>
        <p:nvSpPr>
          <p:cNvPr id="14" name="TextBox 13">
            <a:extLst>
              <a:ext uri="{FF2B5EF4-FFF2-40B4-BE49-F238E27FC236}">
                <a16:creationId xmlns:a16="http://schemas.microsoft.com/office/drawing/2014/main" xmlns="" id="{0C8A99F3-39AA-4F5C-AFEE-B5D1C4DB005F}"/>
              </a:ext>
            </a:extLst>
          </p:cNvPr>
          <p:cNvSpPr txBox="1"/>
          <p:nvPr/>
        </p:nvSpPr>
        <p:spPr>
          <a:xfrm>
            <a:off x="5651991" y="2060848"/>
            <a:ext cx="2530631"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fitted</a:t>
            </a:r>
          </a:p>
        </p:txBody>
      </p:sp>
      <p:sp>
        <p:nvSpPr>
          <p:cNvPr id="15" name="TextBox 14">
            <a:extLst>
              <a:ext uri="{FF2B5EF4-FFF2-40B4-BE49-F238E27FC236}">
                <a16:creationId xmlns:a16="http://schemas.microsoft.com/office/drawing/2014/main" xmlns="" id="{28BCD3B2-042B-4FDA-9956-3AB904F6EBBE}"/>
              </a:ext>
            </a:extLst>
          </p:cNvPr>
          <p:cNvSpPr txBox="1"/>
          <p:nvPr/>
        </p:nvSpPr>
        <p:spPr>
          <a:xfrm>
            <a:off x="5086148" y="3716561"/>
            <a:ext cx="3662316"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stopped</a:t>
            </a:r>
          </a:p>
        </p:txBody>
      </p:sp>
      <p:sp>
        <p:nvSpPr>
          <p:cNvPr id="16" name="TextBox 15">
            <a:extLst>
              <a:ext uri="{FF2B5EF4-FFF2-40B4-BE49-F238E27FC236}">
                <a16:creationId xmlns:a16="http://schemas.microsoft.com/office/drawing/2014/main" xmlns="" id="{3AB280A7-F55E-439F-BAD7-4EEA261F4D1F}"/>
              </a:ext>
            </a:extLst>
          </p:cNvPr>
          <p:cNvSpPr txBox="1"/>
          <p:nvPr/>
        </p:nvSpPr>
        <p:spPr>
          <a:xfrm>
            <a:off x="5517146" y="2888704"/>
            <a:ext cx="2800320"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clapped</a:t>
            </a:r>
          </a:p>
        </p:txBody>
      </p:sp>
      <p:sp>
        <p:nvSpPr>
          <p:cNvPr id="17" name="TextBox 16">
            <a:extLst>
              <a:ext uri="{FF2B5EF4-FFF2-40B4-BE49-F238E27FC236}">
                <a16:creationId xmlns:a16="http://schemas.microsoft.com/office/drawing/2014/main" xmlns="" id="{62BDCD21-C9CE-4B1F-8BCC-01CB459E9860}"/>
              </a:ext>
            </a:extLst>
          </p:cNvPr>
          <p:cNvSpPr txBox="1"/>
          <p:nvPr/>
        </p:nvSpPr>
        <p:spPr>
          <a:xfrm>
            <a:off x="5502568" y="4544418"/>
            <a:ext cx="2829476"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England</a:t>
            </a:r>
          </a:p>
        </p:txBody>
      </p:sp>
      <p:sp>
        <p:nvSpPr>
          <p:cNvPr id="18" name="TextBox 17">
            <a:extLst>
              <a:ext uri="{FF2B5EF4-FFF2-40B4-BE49-F238E27FC236}">
                <a16:creationId xmlns:a16="http://schemas.microsoft.com/office/drawing/2014/main" xmlns="" id="{BD232552-F764-491F-81F3-A12F90760CB4}"/>
              </a:ext>
            </a:extLst>
          </p:cNvPr>
          <p:cNvSpPr txBox="1"/>
          <p:nvPr/>
        </p:nvSpPr>
        <p:spPr>
          <a:xfrm>
            <a:off x="5502568" y="5372274"/>
            <a:ext cx="2829476" cy="830997"/>
          </a:xfrm>
          <a:prstGeom prst="rect">
            <a:avLst/>
          </a:prstGeom>
          <a:noFill/>
        </p:spPr>
        <p:txBody>
          <a:bodyPr wrap="square">
            <a:spAutoFit/>
          </a:bodyPr>
          <a:lstStyle/>
          <a:p>
            <a:pPr algn="ctr">
              <a:defRPr/>
            </a:pPr>
            <a:r>
              <a:rPr lang="en-GB" sz="4800" b="1" dirty="0">
                <a:ln w="12700">
                  <a:solidFill>
                    <a:sysClr val="windowText" lastClr="000000"/>
                  </a:solidFill>
                </a:ln>
                <a:solidFill>
                  <a:srgbClr val="FAB000"/>
                </a:solidFill>
              </a:rPr>
              <a:t>tongue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ppt_w</p:attrName>
                                        </p:attrNameLst>
                                      </p:cBhvr>
                                      <p:tavLst>
                                        <p:tav tm="0" fmla="#ppt_w*sin(2.5*pi*$)">
                                          <p:val>
                                            <p:fltVal val="0"/>
                                          </p:val>
                                        </p:tav>
                                        <p:tav tm="100000">
                                          <p:val>
                                            <p:fltVal val="1"/>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ppt_w</p:attrName>
                                        </p:attrNameLst>
                                      </p:cBhvr>
                                      <p:tavLst>
                                        <p:tav tm="0" fmla="#ppt_w*sin(2.5*pi*$)">
                                          <p:val>
                                            <p:fltVal val="0"/>
                                          </p:val>
                                        </p:tav>
                                        <p:tav tm="100000">
                                          <p:val>
                                            <p:fltVal val="1"/>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ppt_w</p:attrName>
                                        </p:attrNameLst>
                                      </p:cBhvr>
                                      <p:tavLst>
                                        <p:tav tm="0" fmla="#ppt_w*sin(2.5*pi*$)">
                                          <p:val>
                                            <p:fltVal val="0"/>
                                          </p:val>
                                        </p:tav>
                                        <p:tav tm="100000">
                                          <p:val>
                                            <p:fltVal val="1"/>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ppt_w</p:attrName>
                                        </p:attrNameLst>
                                      </p:cBhvr>
                                      <p:tavLst>
                                        <p:tav tm="0" fmla="#ppt_w*sin(2.5*pi*$)">
                                          <p:val>
                                            <p:fltVal val="0"/>
                                          </p:val>
                                        </p:tav>
                                        <p:tav tm="100000">
                                          <p:val>
                                            <p:fltVal val="1"/>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ppt_w</p:attrName>
                                        </p:attrNameLst>
                                      </p:cBhvr>
                                      <p:tavLst>
                                        <p:tav tm="0" fmla="#ppt_w*sin(2.5*pi*$)">
                                          <p:val>
                                            <p:fltVal val="0"/>
                                          </p:val>
                                        </p:tav>
                                        <p:tav tm="100000">
                                          <p:val>
                                            <p:fltVal val="1"/>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ppt_w</p:attrName>
                                        </p:attrNameLst>
                                      </p:cBhvr>
                                      <p:tavLst>
                                        <p:tav tm="0" fmla="#ppt_w*sin(2.5*pi*$)">
                                          <p:val>
                                            <p:fltVal val="0"/>
                                          </p:val>
                                        </p:tav>
                                        <p:tav tm="100000">
                                          <p:val>
                                            <p:fltVal val="1"/>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ppt_w</p:attrName>
                                        </p:attrNameLst>
                                      </p:cBhvr>
                                      <p:tavLst>
                                        <p:tav tm="0" fmla="#ppt_w*sin(2.5*pi*$)">
                                          <p:val>
                                            <p:fltVal val="0"/>
                                          </p:val>
                                        </p:tav>
                                        <p:tav tm="100000">
                                          <p:val>
                                            <p:fltVal val="1"/>
                                          </p:val>
                                        </p:tav>
                                      </p:tavLst>
                                    </p:anim>
                                    <p:anim calcmode="lin" valueType="num">
                                      <p:cBhvr>
                                        <p:cTn id="58"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ppt_w</p:attrName>
                                        </p:attrNameLst>
                                      </p:cBhvr>
                                      <p:tavLst>
                                        <p:tav tm="0" fmla="#ppt_w*sin(2.5*pi*$)">
                                          <p:val>
                                            <p:fltVal val="0"/>
                                          </p:val>
                                        </p:tav>
                                        <p:tav tm="100000">
                                          <p:val>
                                            <p:fltVal val="1"/>
                                          </p:val>
                                        </p:tav>
                                      </p:tavLst>
                                    </p:anim>
                                    <p:anim calcmode="lin" valueType="num">
                                      <p:cBhvr>
                                        <p:cTn id="65" dur="1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ppt_w</p:attrName>
                                        </p:attrNameLst>
                                      </p:cBhvr>
                                      <p:tavLst>
                                        <p:tav tm="0" fmla="#ppt_w*sin(2.5*pi*$)">
                                          <p:val>
                                            <p:fltVal val="0"/>
                                          </p:val>
                                        </p:tav>
                                        <p:tav tm="100000">
                                          <p:val>
                                            <p:fltVal val="1"/>
                                          </p:val>
                                        </p:tav>
                                      </p:tavLst>
                                    </p:anim>
                                    <p:anim calcmode="lin" valueType="num">
                                      <p:cBhvr>
                                        <p:cTn id="72" dur="1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846107" y="2705725"/>
              <a:ext cx="3212763" cy="1446550"/>
            </a:xfrm>
            <a:prstGeom prst="rect">
              <a:avLst/>
            </a:prstGeom>
            <a:noFill/>
          </p:spPr>
          <p:txBody>
            <a:bodyPr wrap="square" rtlCol="0">
              <a:spAutoFit/>
            </a:bodyPr>
            <a:lstStyle/>
            <a:p>
              <a:pPr algn="ctr"/>
              <a:r>
                <a:rPr lang="en-GB" sz="4400" dirty="0"/>
                <a:t>We </a:t>
              </a:r>
              <a:r>
                <a:rPr lang="en-GB" sz="4400" dirty="0" err="1"/>
                <a:t>sitted</a:t>
              </a:r>
              <a:r>
                <a:rPr lang="en-GB" sz="4400" dirty="0"/>
                <a:t> on the floor.</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5015207" y="2705725"/>
              <a:ext cx="3273959" cy="1446550"/>
            </a:xfrm>
            <a:prstGeom prst="rect">
              <a:avLst/>
            </a:prstGeom>
            <a:noFill/>
          </p:spPr>
          <p:txBody>
            <a:bodyPr wrap="square" rtlCol="0">
              <a:spAutoFit/>
            </a:bodyPr>
            <a:lstStyle/>
            <a:p>
              <a:pPr algn="ctr"/>
              <a:r>
                <a:rPr lang="en-GB" sz="4400" dirty="0"/>
                <a:t>We sat on the floor.</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846107" y="2705725"/>
            <a:ext cx="3212763" cy="1446550"/>
          </a:xfrm>
          <a:prstGeom prst="rect">
            <a:avLst/>
          </a:prstGeom>
          <a:noFill/>
        </p:spPr>
        <p:txBody>
          <a:bodyPr wrap="square" rtlCol="0">
            <a:spAutoFit/>
          </a:bodyPr>
          <a:lstStyle/>
          <a:p>
            <a:pPr algn="ctr"/>
            <a:r>
              <a:rPr lang="en-GB" sz="4400" dirty="0"/>
              <a:t>We </a:t>
            </a:r>
            <a:r>
              <a:rPr lang="en-GB" sz="4400" dirty="0" err="1">
                <a:solidFill>
                  <a:srgbClr val="C00000"/>
                </a:solidFill>
              </a:rPr>
              <a:t>sitted</a:t>
            </a:r>
            <a:r>
              <a:rPr lang="en-GB" sz="4400" dirty="0"/>
              <a:t> on the floor.</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5015207" y="2705725"/>
            <a:ext cx="3273959" cy="1446550"/>
          </a:xfrm>
          <a:prstGeom prst="rect">
            <a:avLst/>
          </a:prstGeom>
          <a:noFill/>
        </p:spPr>
        <p:txBody>
          <a:bodyPr wrap="square" rtlCol="0">
            <a:spAutoFit/>
          </a:bodyPr>
          <a:lstStyle/>
          <a:p>
            <a:pPr algn="ctr"/>
            <a:r>
              <a:rPr lang="en-GB" sz="4400" dirty="0"/>
              <a:t>We </a:t>
            </a:r>
            <a:r>
              <a:rPr lang="en-GB" sz="4400" dirty="0">
                <a:solidFill>
                  <a:srgbClr val="009386"/>
                </a:solidFill>
              </a:rPr>
              <a:t>sat</a:t>
            </a:r>
            <a:r>
              <a:rPr lang="en-GB" sz="4400" dirty="0"/>
              <a:t> on the floor.</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0643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926C5972-DD5A-4AF2-980D-DD6E12D6D445}"/>
              </a:ext>
            </a:extLst>
          </p:cNvPr>
          <p:cNvGrpSpPr/>
          <p:nvPr/>
        </p:nvGrpSpPr>
        <p:grpSpPr>
          <a:xfrm>
            <a:off x="7740352" y="227397"/>
            <a:ext cx="1403644" cy="504056"/>
            <a:chOff x="7732365" y="1700808"/>
            <a:chExt cx="1448147" cy="504056"/>
          </a:xfrm>
          <a:solidFill>
            <a:srgbClr val="009386"/>
          </a:solidFill>
        </p:grpSpPr>
        <p:sp>
          <p:nvSpPr>
            <p:cNvPr id="22" name="Oval 21">
              <a:extLst>
                <a:ext uri="{FF2B5EF4-FFF2-40B4-BE49-F238E27FC236}">
                  <a16:creationId xmlns:a16="http://schemas.microsoft.com/office/drawing/2014/main" xmlns="" id="{6BD50C09-93C8-42DE-8B8C-9B787DB67E94}"/>
                </a:ext>
              </a:extLst>
            </p:cNvPr>
            <p:cNvSpPr/>
            <p:nvPr/>
          </p:nvSpPr>
          <p:spPr>
            <a:xfrm>
              <a:off x="7732365" y="1700808"/>
              <a:ext cx="519978"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a16="http://schemas.microsoft.com/office/drawing/2014/main" xmlns="" id="{C70B8B43-6BCD-40DB-A42D-2E33EDA9A284}"/>
                </a:ext>
              </a:extLst>
            </p:cNvPr>
            <p:cNvSpPr/>
            <p:nvPr/>
          </p:nvSpPr>
          <p:spPr>
            <a:xfrm>
              <a:off x="8029470" y="1700808"/>
              <a:ext cx="115104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12" name="Group 11">
            <a:extLst>
              <a:ext uri="{FF2B5EF4-FFF2-40B4-BE49-F238E27FC236}">
                <a16:creationId xmlns:a16="http://schemas.microsoft.com/office/drawing/2014/main" xmlns="" id="{F14EDBE8-2804-4140-8B3E-03691BF739B6}"/>
              </a:ext>
            </a:extLst>
          </p:cNvPr>
          <p:cNvGrpSpPr/>
          <p:nvPr/>
        </p:nvGrpSpPr>
        <p:grpSpPr>
          <a:xfrm>
            <a:off x="604380" y="479425"/>
            <a:ext cx="3733393" cy="6378575"/>
            <a:chOff x="604380" y="479425"/>
            <a:chExt cx="3733393" cy="6378575"/>
          </a:xfrm>
        </p:grpSpPr>
        <p:pic>
          <p:nvPicPr>
            <p:cNvPr id="5" name="Picture 4">
              <a:extLst>
                <a:ext uri="{FF2B5EF4-FFF2-40B4-BE49-F238E27FC236}">
                  <a16:creationId xmlns:a16="http://schemas.microsoft.com/office/drawing/2014/main" xmlns="" id="{1B4CD320-6189-447A-9823-528BC6EB5E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825"/>
            <a:stretch/>
          </p:blipFill>
          <p:spPr>
            <a:xfrm>
              <a:off x="604380" y="479425"/>
              <a:ext cx="3733393" cy="6378575"/>
            </a:xfrm>
            <a:prstGeom prst="rect">
              <a:avLst/>
            </a:prstGeom>
          </p:spPr>
        </p:pic>
        <p:sp>
          <p:nvSpPr>
            <p:cNvPr id="11" name="TextBox 10">
              <a:extLst>
                <a:ext uri="{FF2B5EF4-FFF2-40B4-BE49-F238E27FC236}">
                  <a16:creationId xmlns:a16="http://schemas.microsoft.com/office/drawing/2014/main" xmlns="" id="{F93D27C7-E435-4361-9975-57DA34F7ADEA}"/>
                </a:ext>
              </a:extLst>
            </p:cNvPr>
            <p:cNvSpPr txBox="1"/>
            <p:nvPr/>
          </p:nvSpPr>
          <p:spPr>
            <a:xfrm>
              <a:off x="1066920" y="2724016"/>
              <a:ext cx="2808312" cy="1446550"/>
            </a:xfrm>
            <a:prstGeom prst="rect">
              <a:avLst/>
            </a:prstGeom>
            <a:noFill/>
          </p:spPr>
          <p:txBody>
            <a:bodyPr wrap="square" rtlCol="0">
              <a:spAutoFit/>
            </a:bodyPr>
            <a:lstStyle/>
            <a:p>
              <a:pPr algn="ctr"/>
              <a:r>
                <a:rPr lang="en-GB" sz="4400" dirty="0"/>
                <a:t>I saw a big plane.</a:t>
              </a:r>
            </a:p>
          </p:txBody>
        </p:sp>
      </p:grpSp>
      <p:grpSp>
        <p:nvGrpSpPr>
          <p:cNvPr id="13" name="Group 12">
            <a:extLst>
              <a:ext uri="{FF2B5EF4-FFF2-40B4-BE49-F238E27FC236}">
                <a16:creationId xmlns:a16="http://schemas.microsoft.com/office/drawing/2014/main" xmlns="" id="{DA19A40C-5568-46D8-9FB4-678E971E1ED7}"/>
              </a:ext>
            </a:extLst>
          </p:cNvPr>
          <p:cNvGrpSpPr/>
          <p:nvPr/>
        </p:nvGrpSpPr>
        <p:grpSpPr>
          <a:xfrm>
            <a:off x="4788740" y="479425"/>
            <a:ext cx="3750879" cy="6378575"/>
            <a:chOff x="4788740" y="479425"/>
            <a:chExt cx="3750879" cy="6378575"/>
          </a:xfrm>
        </p:grpSpPr>
        <p:pic>
          <p:nvPicPr>
            <p:cNvPr id="8" name="Picture 7">
              <a:extLst>
                <a:ext uri="{FF2B5EF4-FFF2-40B4-BE49-F238E27FC236}">
                  <a16:creationId xmlns:a16="http://schemas.microsoft.com/office/drawing/2014/main" xmlns="" id="{651DD605-1F2F-41EF-B6EF-21F9CC9EA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25"/>
            <a:stretch/>
          </p:blipFill>
          <p:spPr>
            <a:xfrm>
              <a:off x="4788740" y="479425"/>
              <a:ext cx="3750879" cy="6378575"/>
            </a:xfrm>
            <a:prstGeom prst="rect">
              <a:avLst/>
            </a:prstGeom>
          </p:spPr>
        </p:pic>
        <p:sp>
          <p:nvSpPr>
            <p:cNvPr id="17" name="TextBox 16">
              <a:extLst>
                <a:ext uri="{FF2B5EF4-FFF2-40B4-BE49-F238E27FC236}">
                  <a16:creationId xmlns:a16="http://schemas.microsoft.com/office/drawing/2014/main" xmlns="" id="{E87F044D-4B9F-4E13-A7CC-4CDF0754D6BC}"/>
                </a:ext>
              </a:extLst>
            </p:cNvPr>
            <p:cNvSpPr txBox="1"/>
            <p:nvPr/>
          </p:nvSpPr>
          <p:spPr>
            <a:xfrm>
              <a:off x="5243994" y="2705725"/>
              <a:ext cx="2840369" cy="1446550"/>
            </a:xfrm>
            <a:prstGeom prst="rect">
              <a:avLst/>
            </a:prstGeom>
            <a:noFill/>
          </p:spPr>
          <p:txBody>
            <a:bodyPr wrap="square" rtlCol="0">
              <a:spAutoFit/>
            </a:bodyPr>
            <a:lstStyle/>
            <a:p>
              <a:pPr algn="ctr"/>
              <a:r>
                <a:rPr lang="en-GB" sz="4400" dirty="0"/>
                <a:t>I seed a big plane.</a:t>
              </a:r>
            </a:p>
          </p:txBody>
        </p:sp>
      </p:grpSp>
      <p:sp>
        <p:nvSpPr>
          <p:cNvPr id="18" name="TextBox 17">
            <a:extLst>
              <a:ext uri="{FF2B5EF4-FFF2-40B4-BE49-F238E27FC236}">
                <a16:creationId xmlns:a16="http://schemas.microsoft.com/office/drawing/2014/main" xmlns="" id="{9DCCDAF7-306D-47B8-B6CB-B86ACEE7C92D}"/>
              </a:ext>
            </a:extLst>
          </p:cNvPr>
          <p:cNvSpPr txBox="1"/>
          <p:nvPr/>
        </p:nvSpPr>
        <p:spPr>
          <a:xfrm>
            <a:off x="1066920" y="2718705"/>
            <a:ext cx="2808312" cy="1446550"/>
          </a:xfrm>
          <a:prstGeom prst="rect">
            <a:avLst/>
          </a:prstGeom>
          <a:noFill/>
        </p:spPr>
        <p:txBody>
          <a:bodyPr wrap="square" rtlCol="0">
            <a:spAutoFit/>
          </a:bodyPr>
          <a:lstStyle/>
          <a:p>
            <a:pPr algn="ctr"/>
            <a:r>
              <a:rPr lang="en-GB" sz="4400" dirty="0"/>
              <a:t>I </a:t>
            </a:r>
            <a:r>
              <a:rPr lang="en-GB" sz="4400" dirty="0">
                <a:solidFill>
                  <a:srgbClr val="009386"/>
                </a:solidFill>
              </a:rPr>
              <a:t>saw</a:t>
            </a:r>
            <a:r>
              <a:rPr lang="en-GB" sz="4400" dirty="0"/>
              <a:t> a big plane.</a:t>
            </a:r>
          </a:p>
        </p:txBody>
      </p:sp>
      <p:sp>
        <p:nvSpPr>
          <p:cNvPr id="19" name="TextBox 18">
            <a:extLst>
              <a:ext uri="{FF2B5EF4-FFF2-40B4-BE49-F238E27FC236}">
                <a16:creationId xmlns:a16="http://schemas.microsoft.com/office/drawing/2014/main" xmlns="" id="{32259BBE-00B1-4636-A67D-785C5CEB7C0A}"/>
              </a:ext>
            </a:extLst>
          </p:cNvPr>
          <p:cNvSpPr txBox="1"/>
          <p:nvPr/>
        </p:nvSpPr>
        <p:spPr>
          <a:xfrm>
            <a:off x="5316001" y="2718705"/>
            <a:ext cx="2696353" cy="1446550"/>
          </a:xfrm>
          <a:prstGeom prst="rect">
            <a:avLst/>
          </a:prstGeom>
          <a:noFill/>
        </p:spPr>
        <p:txBody>
          <a:bodyPr wrap="square" rtlCol="0">
            <a:spAutoFit/>
          </a:bodyPr>
          <a:lstStyle/>
          <a:p>
            <a:pPr algn="ctr"/>
            <a:r>
              <a:rPr lang="en-GB" sz="4400" dirty="0"/>
              <a:t>I </a:t>
            </a:r>
            <a:r>
              <a:rPr lang="en-GB" sz="4400" dirty="0">
                <a:solidFill>
                  <a:srgbClr val="C00000"/>
                </a:solidFill>
              </a:rPr>
              <a:t>seed</a:t>
            </a:r>
            <a:r>
              <a:rPr lang="en-GB" sz="4400" dirty="0"/>
              <a:t> a big plane.</a:t>
            </a:r>
          </a:p>
        </p:txBody>
      </p:sp>
      <p:sp>
        <p:nvSpPr>
          <p:cNvPr id="10" name="Arrow: Right 9">
            <a:hlinkClick r:id="rId4" action="ppaction://hlinksldjump"/>
            <a:extLst>
              <a:ext uri="{FF2B5EF4-FFF2-40B4-BE49-F238E27FC236}">
                <a16:creationId xmlns:a16="http://schemas.microsoft.com/office/drawing/2014/main" xmlns="" id="{3CA16C8D-C3D4-4BBB-8FF0-63217AF38C9C}"/>
              </a:ext>
            </a:extLst>
          </p:cNvPr>
          <p:cNvSpPr/>
          <p:nvPr/>
        </p:nvSpPr>
        <p:spPr>
          <a:xfrm>
            <a:off x="7874917" y="5865899"/>
            <a:ext cx="1115669" cy="764704"/>
          </a:xfrm>
          <a:prstGeom prst="rightArrow">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1119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8" grpId="0"/>
      <p:bldP spid="19"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DFF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70E93F3C-CF87-45CD-A219-12B979CF4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96" y="608197"/>
            <a:ext cx="7980973" cy="5643470"/>
          </a:xfrm>
          <a:prstGeom prst="roundRect">
            <a:avLst>
              <a:gd name="adj" fmla="val 2780"/>
            </a:avLst>
          </a:prstGeom>
        </p:spPr>
      </p:pic>
      <p:grpSp>
        <p:nvGrpSpPr>
          <p:cNvPr id="12" name="Group 11">
            <a:extLst>
              <a:ext uri="{FF2B5EF4-FFF2-40B4-BE49-F238E27FC236}">
                <a16:creationId xmlns:a16="http://schemas.microsoft.com/office/drawing/2014/main" xmlns="" id="{5B89CF4E-3674-40CE-A0D4-7423302C4E47}"/>
              </a:ext>
            </a:extLst>
          </p:cNvPr>
          <p:cNvGrpSpPr/>
          <p:nvPr/>
        </p:nvGrpSpPr>
        <p:grpSpPr>
          <a:xfrm>
            <a:off x="8045972" y="227397"/>
            <a:ext cx="1098028" cy="504056"/>
            <a:chOff x="8045972" y="1700808"/>
            <a:chExt cx="1098028" cy="504056"/>
          </a:xfrm>
          <a:solidFill>
            <a:srgbClr val="009386"/>
          </a:solidFill>
        </p:grpSpPr>
        <p:sp>
          <p:nvSpPr>
            <p:cNvPr id="13" name="Oval 12">
              <a:extLst>
                <a:ext uri="{FF2B5EF4-FFF2-40B4-BE49-F238E27FC236}">
                  <a16:creationId xmlns:a16="http://schemas.microsoft.com/office/drawing/2014/main" xmlns="" id="{425963B5-956F-4036-B15A-6C8E56EBA752}"/>
                </a:ext>
              </a:extLst>
            </p:cNvPr>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ectangle 13">
              <a:extLst>
                <a:ext uri="{FF2B5EF4-FFF2-40B4-BE49-F238E27FC236}">
                  <a16:creationId xmlns:a16="http://schemas.microsoft.com/office/drawing/2014/main" xmlns="" id="{03E4EA7B-84DA-4CA2-A4CF-03AEB0320799}"/>
                </a:ext>
              </a:extLst>
            </p:cNvPr>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grpSp>
        <p:nvGrpSpPr>
          <p:cNvPr id="10" name="Question Button">
            <a:extLst>
              <a:ext uri="{FF2B5EF4-FFF2-40B4-BE49-F238E27FC236}">
                <a16:creationId xmlns:a16="http://schemas.microsoft.com/office/drawing/2014/main" xmlns="" id="{9E96EBFA-D913-4B90-8C68-20D3538515C4}"/>
              </a:ext>
            </a:extLst>
          </p:cNvPr>
          <p:cNvGrpSpPr>
            <a:grpSpLocks/>
          </p:cNvGrpSpPr>
          <p:nvPr/>
        </p:nvGrpSpPr>
        <p:grpSpPr bwMode="auto">
          <a:xfrm>
            <a:off x="349402" y="99310"/>
            <a:ext cx="992187" cy="1000125"/>
            <a:chOff x="6804248" y="5183475"/>
            <a:chExt cx="992572" cy="999757"/>
          </a:xfrm>
        </p:grpSpPr>
        <p:pic>
          <p:nvPicPr>
            <p:cNvPr id="11" name="Picture 10">
              <a:extLst>
                <a:ext uri="{FF2B5EF4-FFF2-40B4-BE49-F238E27FC236}">
                  <a16:creationId xmlns:a16="http://schemas.microsoft.com/office/drawing/2014/main" xmlns="" id="{16DE171F-2247-4D16-B731-2CA691A56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5" t="-1312" r="-2155" b="67812"/>
            <a:stretch/>
          </p:blipFill>
          <p:spPr>
            <a:xfrm>
              <a:off x="6804248" y="5517232"/>
              <a:ext cx="666000" cy="666000"/>
            </a:xfrm>
            <a:prstGeom prst="ellipse">
              <a:avLst/>
            </a:prstGeom>
            <a:solidFill>
              <a:schemeClr val="bg1"/>
            </a:solidFill>
            <a:ln w="57150">
              <a:solidFill>
                <a:srgbClr val="00938F"/>
              </a:solidFill>
            </a:ln>
          </p:spPr>
        </p:pic>
        <p:sp>
          <p:nvSpPr>
            <p:cNvPr id="15" name="TextBox 14">
              <a:extLst>
                <a:ext uri="{FF2B5EF4-FFF2-40B4-BE49-F238E27FC236}">
                  <a16:creationId xmlns:a16="http://schemas.microsoft.com/office/drawing/2014/main" xmlns="" id="{126E6090-9307-4BA7-B274-4FD4373D7412}"/>
                </a:ext>
              </a:extLst>
            </p:cNvPr>
            <p:cNvSpPr txBox="1">
              <a:spLocks noChangeArrowheads="1"/>
            </p:cNvSpPr>
            <p:nvPr/>
          </p:nvSpPr>
          <p:spPr bwMode="auto">
            <a:xfrm rot="-574081">
              <a:off x="7277276" y="5183475"/>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800" b="1">
                  <a:solidFill>
                    <a:srgbClr val="00938F"/>
                  </a:solidFill>
                </a:rPr>
                <a:t>?</a:t>
              </a:r>
            </a:p>
          </p:txBody>
        </p:sp>
        <p:sp>
          <p:nvSpPr>
            <p:cNvPr id="16" name="TextBox 15">
              <a:extLst>
                <a:ext uri="{FF2B5EF4-FFF2-40B4-BE49-F238E27FC236}">
                  <a16:creationId xmlns:a16="http://schemas.microsoft.com/office/drawing/2014/main" xmlns="" id="{4C4370E9-473D-48E9-8CAC-FA831476D7BF}"/>
                </a:ext>
              </a:extLst>
            </p:cNvPr>
            <p:cNvSpPr txBox="1">
              <a:spLocks noChangeArrowheads="1"/>
            </p:cNvSpPr>
            <p:nvPr/>
          </p:nvSpPr>
          <p:spPr bwMode="auto">
            <a:xfrm rot="815995">
              <a:off x="7436780" y="5327491"/>
              <a:ext cx="36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800" b="1">
                  <a:solidFill>
                    <a:srgbClr val="00938F"/>
                  </a:solidFill>
                </a:rPr>
                <a:t>?</a:t>
              </a:r>
            </a:p>
          </p:txBody>
        </p:sp>
      </p:grpSp>
      <p:sp>
        <p:nvSpPr>
          <p:cNvPr id="17" name="Kit's teaching bubble">
            <a:extLst>
              <a:ext uri="{FF2B5EF4-FFF2-40B4-BE49-F238E27FC236}">
                <a16:creationId xmlns:a16="http://schemas.microsoft.com/office/drawing/2014/main" xmlns="" id="{E381B912-C781-4C12-AE0A-BF39650F14B1}"/>
              </a:ext>
            </a:extLst>
          </p:cNvPr>
          <p:cNvSpPr/>
          <p:nvPr/>
        </p:nvSpPr>
        <p:spPr>
          <a:xfrm>
            <a:off x="1722589" y="648994"/>
            <a:ext cx="2777404" cy="666245"/>
          </a:xfrm>
          <a:prstGeom prst="wedgeRoundRectCallout">
            <a:avLst>
              <a:gd name="adj1" fmla="val -73488"/>
              <a:gd name="adj2" fmla="val -15301"/>
              <a:gd name="adj3" fmla="val 16667"/>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sym typeface="Wingdings" panose="05000000000000000000" pitchFamily="2" charset="2"/>
              </a:rPr>
              <a:t>What did Kit do to try to measure the boot?</a:t>
            </a:r>
          </a:p>
        </p:txBody>
      </p:sp>
      <p:sp>
        <p:nvSpPr>
          <p:cNvPr id="18" name="Close bubble">
            <a:extLst>
              <a:ext uri="{FF2B5EF4-FFF2-40B4-BE49-F238E27FC236}">
                <a16:creationId xmlns:a16="http://schemas.microsoft.com/office/drawing/2014/main" xmlns="" id="{BD133013-53CD-4049-8F96-7C94BB83CC28}"/>
              </a:ext>
            </a:extLst>
          </p:cNvPr>
          <p:cNvSpPr/>
          <p:nvPr/>
        </p:nvSpPr>
        <p:spPr>
          <a:xfrm>
            <a:off x="4354952" y="517605"/>
            <a:ext cx="284162" cy="2841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X</a:t>
            </a:r>
            <a:endParaRPr lang="en-GB" sz="1400" b="1" dirty="0"/>
          </a:p>
        </p:txBody>
      </p:sp>
      <p:pic>
        <p:nvPicPr>
          <p:cNvPr id="5" name="Picture 4">
            <a:extLst>
              <a:ext uri="{FF2B5EF4-FFF2-40B4-BE49-F238E27FC236}">
                <a16:creationId xmlns:a16="http://schemas.microsoft.com/office/drawing/2014/main" xmlns="" id="{803B8DAD-29E0-4442-9E71-5565E51FD187}"/>
              </a:ext>
            </a:extLst>
          </p:cNvPr>
          <p:cNvPicPr>
            <a:picLocks noChangeAspect="1"/>
          </p:cNvPicPr>
          <p:nvPr/>
        </p:nvPicPr>
        <p:blipFill rotWithShape="1">
          <a:blip r:embed="rId4"/>
          <a:srcRect l="25723"/>
          <a:stretch/>
        </p:blipFill>
        <p:spPr>
          <a:xfrm>
            <a:off x="575796" y="1994664"/>
            <a:ext cx="1598497" cy="1646063"/>
          </a:xfrm>
          <a:prstGeom prst="rect">
            <a:avLst/>
          </a:prstGeom>
        </p:spPr>
      </p:pic>
      <p:pic>
        <p:nvPicPr>
          <p:cNvPr id="8" name="Picture 7">
            <a:extLst>
              <a:ext uri="{FF2B5EF4-FFF2-40B4-BE49-F238E27FC236}">
                <a16:creationId xmlns:a16="http://schemas.microsoft.com/office/drawing/2014/main" xmlns="" id="{79C29182-A6DA-4CA2-8EFE-66B0375DA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81" y="1201562"/>
            <a:ext cx="1785519" cy="4355812"/>
          </a:xfrm>
          <a:prstGeom prst="rect">
            <a:avLst/>
          </a:prstGeom>
        </p:spPr>
      </p:pic>
      <p:pic>
        <p:nvPicPr>
          <p:cNvPr id="22" name="Picture 21">
            <a:extLst>
              <a:ext uri="{FF2B5EF4-FFF2-40B4-BE49-F238E27FC236}">
                <a16:creationId xmlns:a16="http://schemas.microsoft.com/office/drawing/2014/main" xmlns="" id="{B928F5F1-4AA7-43A1-8706-7A9969E7B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2128374"/>
            <a:ext cx="1980270" cy="3429000"/>
          </a:xfrm>
          <a:prstGeom prst="rect">
            <a:avLst/>
          </a:prstGeom>
        </p:spPr>
      </p:pic>
      <p:pic>
        <p:nvPicPr>
          <p:cNvPr id="23" name="Picture 22">
            <a:extLst>
              <a:ext uri="{FF2B5EF4-FFF2-40B4-BE49-F238E27FC236}">
                <a16:creationId xmlns:a16="http://schemas.microsoft.com/office/drawing/2014/main" xmlns="" id="{BA9BE3D2-7933-40C5-9EC7-FDEB76C5C2F4}"/>
              </a:ext>
            </a:extLst>
          </p:cNvPr>
          <p:cNvPicPr>
            <a:picLocks noChangeAspect="1"/>
          </p:cNvPicPr>
          <p:nvPr/>
        </p:nvPicPr>
        <p:blipFill rotWithShape="1">
          <a:blip r:embed="rId7"/>
          <a:srcRect r="45387"/>
          <a:stretch/>
        </p:blipFill>
        <p:spPr>
          <a:xfrm>
            <a:off x="7271493" y="1198356"/>
            <a:ext cx="1278535" cy="4359018"/>
          </a:xfrm>
          <a:prstGeom prst="rect">
            <a:avLst/>
          </a:prstGeom>
        </p:spPr>
      </p:pic>
      <p:pic>
        <p:nvPicPr>
          <p:cNvPr id="28" name="Picture 27">
            <a:extLst>
              <a:ext uri="{FF2B5EF4-FFF2-40B4-BE49-F238E27FC236}">
                <a16:creationId xmlns:a16="http://schemas.microsoft.com/office/drawing/2014/main" xmlns="" id="{AE6215F7-D72A-420D-A30D-D137B9D822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128374"/>
            <a:ext cx="1190857" cy="3429000"/>
          </a:xfrm>
          <a:prstGeom prst="rect">
            <a:avLst/>
          </a:prstGeom>
        </p:spPr>
      </p:pic>
      <p:pic>
        <p:nvPicPr>
          <p:cNvPr id="30" name="Picture 29">
            <a:extLst>
              <a:ext uri="{FF2B5EF4-FFF2-40B4-BE49-F238E27FC236}">
                <a16:creationId xmlns:a16="http://schemas.microsoft.com/office/drawing/2014/main" xmlns="" id="{26C935CF-B03A-4CC9-B6F6-ED4743A5D9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8954" y="1300626"/>
            <a:ext cx="1326486" cy="4256748"/>
          </a:xfrm>
          <a:prstGeom prst="rect">
            <a:avLst/>
          </a:prstGeom>
        </p:spPr>
      </p:pic>
      <p:sp>
        <p:nvSpPr>
          <p:cNvPr id="7" name="Rectangle: Rounded Corners 6">
            <a:extLst>
              <a:ext uri="{FF2B5EF4-FFF2-40B4-BE49-F238E27FC236}">
                <a16:creationId xmlns:a16="http://schemas.microsoft.com/office/drawing/2014/main" xmlns="" id="{7E405A8F-5F55-4B27-BAFC-69257B72E5EF}"/>
              </a:ext>
            </a:extLst>
          </p:cNvPr>
          <p:cNvSpPr/>
          <p:nvPr/>
        </p:nvSpPr>
        <p:spPr>
          <a:xfrm>
            <a:off x="684213" y="4437111"/>
            <a:ext cx="7775575" cy="1739851"/>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Twinkl" pitchFamily="50" charset="0"/>
              </a:rPr>
              <a:t>Eva led them further down the coast. “This is the boot from the legend,” she explained. Kit and Sam stood next to the boot looking at it. </a:t>
            </a:r>
          </a:p>
          <a:p>
            <a:r>
              <a:rPr lang="en-GB" sz="2000" dirty="0">
                <a:solidFill>
                  <a:schemeClr val="tx1"/>
                </a:solidFill>
                <a:latin typeface="Twinkl" pitchFamily="50" charset="0"/>
              </a:rPr>
              <a:t>“It’s huge!” said Kit, dropping Ben’s lead and trying to stretch his arms across it. Dad snapped another photo. </a:t>
            </a:r>
          </a:p>
        </p:txBody>
      </p:sp>
    </p:spTree>
    <p:extLst>
      <p:ext uri="{BB962C8B-B14F-4D97-AF65-F5344CB8AC3E}">
        <p14:creationId xmlns:p14="http://schemas.microsoft.com/office/powerpoint/2010/main" val="595508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P spid="18" grpId="0" animBg="1"/>
      <p:bldP spid="1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A1686066-D723-44E7-A96F-0141C27F064D}"/>
              </a:ext>
            </a:extLst>
          </p:cNvPr>
          <p:cNvSpPr/>
          <p:nvPr/>
        </p:nvSpPr>
        <p:spPr>
          <a:xfrm>
            <a:off x="809624" y="1473201"/>
            <a:ext cx="7515225" cy="875679"/>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rPr>
              <a:t>Listen to Kit talk about the legend of The Giant’s Causeway and write down each sentence on a whiteboard or piece of paper.</a:t>
            </a:r>
            <a:endParaRPr lang="en-GB" sz="1400" dirty="0">
              <a:solidFill>
                <a:schemeClr val="tx1"/>
              </a:solidFill>
              <a:latin typeface="Twinkl" pitchFamily="50" charset="0"/>
            </a:endParaRPr>
          </a:p>
        </p:txBody>
      </p:sp>
      <p:pic>
        <p:nvPicPr>
          <p:cNvPr id="9" name="Picture 8">
            <a:extLst>
              <a:ext uri="{FF2B5EF4-FFF2-40B4-BE49-F238E27FC236}">
                <a16:creationId xmlns:a16="http://schemas.microsoft.com/office/drawing/2014/main" xmlns="" id="{6AEEF951-1C31-47A6-B733-A939362D0BC6}"/>
              </a:ext>
            </a:extLst>
          </p:cNvPr>
          <p:cNvPicPr>
            <a:picLocks noChangeAspect="1"/>
          </p:cNvPicPr>
          <p:nvPr/>
        </p:nvPicPr>
        <p:blipFill>
          <a:blip r:embed="rId2"/>
          <a:stretch>
            <a:fillRect/>
          </a:stretch>
        </p:blipFill>
        <p:spPr>
          <a:xfrm>
            <a:off x="3352694" y="2276872"/>
            <a:ext cx="2438611" cy="4218798"/>
          </a:xfrm>
          <a:prstGeom prst="rect">
            <a:avLst/>
          </a:prstGeom>
        </p:spPr>
      </p:pic>
      <p:sp>
        <p:nvSpPr>
          <p:cNvPr id="40962" name="Title 1">
            <a:extLst>
              <a:ext uri="{FF2B5EF4-FFF2-40B4-BE49-F238E27FC236}">
                <a16:creationId xmlns:a16="http://schemas.microsoft.com/office/drawing/2014/main" xmlns="" id="{572F6CEF-B831-4E83-AF3B-7E884E56517C}"/>
              </a:ext>
            </a:extLst>
          </p:cNvPr>
          <p:cNvSpPr>
            <a:spLocks noGrp="1"/>
          </p:cNvSpPr>
          <p:nvPr>
            <p:ph type="title"/>
          </p:nvPr>
        </p:nvSpPr>
        <p:spPr>
          <a:xfrm>
            <a:off x="457200" y="479425"/>
            <a:ext cx="8220075" cy="993775"/>
          </a:xfrm>
        </p:spPr>
        <p:txBody>
          <a:bodyPr/>
          <a:lstStyle/>
          <a:p>
            <a:pPr eaLnBrk="1" hangingPunct="1"/>
            <a:r>
              <a:rPr lang="en-GB" altLang="en-US" dirty="0"/>
              <a:t>Sentence Scribers</a:t>
            </a:r>
          </a:p>
        </p:txBody>
      </p:sp>
      <p:grpSp>
        <p:nvGrpSpPr>
          <p:cNvPr id="6" name="Group 5">
            <a:extLst>
              <a:ext uri="{FF2B5EF4-FFF2-40B4-BE49-F238E27FC236}">
                <a16:creationId xmlns:a16="http://schemas.microsoft.com/office/drawing/2014/main" xmlns="" id="{4C608FF1-C1D6-4C99-8122-749D17E2D827}"/>
              </a:ext>
            </a:extLst>
          </p:cNvPr>
          <p:cNvGrpSpPr/>
          <p:nvPr/>
        </p:nvGrpSpPr>
        <p:grpSpPr>
          <a:xfrm>
            <a:off x="8045972" y="227397"/>
            <a:ext cx="1098028" cy="504056"/>
            <a:chOff x="8045972" y="1700808"/>
            <a:chExt cx="1098028" cy="504056"/>
          </a:xfrm>
          <a:solidFill>
            <a:srgbClr val="009386"/>
          </a:solidFill>
        </p:grpSpPr>
        <p:sp>
          <p:nvSpPr>
            <p:cNvPr id="5" name="Oval 4">
              <a:extLst>
                <a:ext uri="{FF2B5EF4-FFF2-40B4-BE49-F238E27FC236}">
                  <a16:creationId xmlns:a16="http://schemas.microsoft.com/office/drawing/2014/main" xmlns="" id="{9140225E-BDA0-4D81-8FF9-208504428AC6}"/>
                </a:ext>
              </a:extLst>
            </p:cNvPr>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xmlns="" id="{F9AC674A-54D9-488E-9ABB-6F2DD77E4180}"/>
                </a:ext>
              </a:extLst>
            </p:cNvPr>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grpSp>
        <p:nvGrpSpPr>
          <p:cNvPr id="12" name="Kit's teachings">
            <a:extLst>
              <a:ext uri="{FF2B5EF4-FFF2-40B4-BE49-F238E27FC236}">
                <a16:creationId xmlns:a16="http://schemas.microsoft.com/office/drawing/2014/main" xmlns="" id="{A605FFA7-F225-4421-BA73-1C91CC482E88}"/>
              </a:ext>
            </a:extLst>
          </p:cNvPr>
          <p:cNvGrpSpPr>
            <a:grpSpLocks/>
          </p:cNvGrpSpPr>
          <p:nvPr/>
        </p:nvGrpSpPr>
        <p:grpSpPr bwMode="auto">
          <a:xfrm>
            <a:off x="539750" y="5300663"/>
            <a:ext cx="4464050" cy="1008062"/>
            <a:chOff x="683568" y="5157192"/>
            <a:chExt cx="4464496" cy="1008112"/>
          </a:xfrm>
        </p:grpSpPr>
        <p:sp>
          <p:nvSpPr>
            <p:cNvPr id="13" name="Rectangle: Rounded Corners 9">
              <a:extLst>
                <a:ext uri="{FF2B5EF4-FFF2-40B4-BE49-F238E27FC236}">
                  <a16:creationId xmlns:a16="http://schemas.microsoft.com/office/drawing/2014/main" xmlns="" id="{A8549D38-5BE0-46E5-9221-DC9EF55C0F3F}"/>
                </a:ext>
              </a:extLst>
            </p:cNvPr>
            <p:cNvSpPr/>
            <p:nvPr/>
          </p:nvSpPr>
          <p:spPr>
            <a:xfrm>
              <a:off x="1475810" y="5517572"/>
              <a:ext cx="3672254" cy="431821"/>
            </a:xfrm>
            <a:prstGeom prst="roundRect">
              <a:avLst>
                <a:gd name="adj" fmla="val 50000"/>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GB" dirty="0">
                  <a:latin typeface="Twinkl SemiBold" pitchFamily="2" charset="0"/>
                </a:rPr>
                <a:t>  Click me for Kit’s teaching tips!</a:t>
              </a:r>
            </a:p>
          </p:txBody>
        </p:sp>
        <p:pic>
          <p:nvPicPr>
            <p:cNvPr id="14" name="Picture 13">
              <a:extLst>
                <a:ext uri="{FF2B5EF4-FFF2-40B4-BE49-F238E27FC236}">
                  <a16:creationId xmlns:a16="http://schemas.microsoft.com/office/drawing/2014/main" xmlns="" id="{27E11AB5-E3E3-4919-89BD-79914FC0CD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97" t="-8561" r="-15847" b="56577"/>
            <a:stretch/>
          </p:blipFill>
          <p:spPr>
            <a:xfrm>
              <a:off x="683568" y="5157192"/>
              <a:ext cx="1008112" cy="1008112"/>
            </a:xfrm>
            <a:prstGeom prst="ellipse">
              <a:avLst/>
            </a:prstGeom>
            <a:solidFill>
              <a:schemeClr val="bg1"/>
            </a:solidFill>
            <a:ln w="57150">
              <a:solidFill>
                <a:schemeClr val="accent6"/>
              </a:solidFill>
            </a:ln>
          </p:spPr>
        </p:pic>
      </p:grpSp>
      <p:sp>
        <p:nvSpPr>
          <p:cNvPr id="15" name="Kit's teaching bubble">
            <a:extLst>
              <a:ext uri="{FF2B5EF4-FFF2-40B4-BE49-F238E27FC236}">
                <a16:creationId xmlns:a16="http://schemas.microsoft.com/office/drawing/2014/main" xmlns="" id="{8E9D30EF-D19A-4A5D-9DC1-0E4243CA8B12}"/>
              </a:ext>
            </a:extLst>
          </p:cNvPr>
          <p:cNvSpPr/>
          <p:nvPr/>
        </p:nvSpPr>
        <p:spPr>
          <a:xfrm>
            <a:off x="1258888" y="4208463"/>
            <a:ext cx="3744912" cy="1008062"/>
          </a:xfrm>
          <a:prstGeom prst="wedgeRoundRectCallout">
            <a:avLst>
              <a:gd name="adj1" fmla="val -50056"/>
              <a:gd name="adj2" fmla="val 114769"/>
              <a:gd name="adj3" fmla="val 16667"/>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2" charset="0"/>
              </a:rPr>
              <a:t>Encourage children to listen out for any words that have had the </a:t>
            </a:r>
            <a:r>
              <a:rPr lang="en-GB" b="1" dirty="0">
                <a:solidFill>
                  <a:schemeClr val="tx1"/>
                </a:solidFill>
                <a:latin typeface="Twinkl" pitchFamily="2" charset="0"/>
              </a:rPr>
              <a:t>–</a:t>
            </a:r>
            <a:r>
              <a:rPr lang="en-GB" b="1" dirty="0" err="1">
                <a:solidFill>
                  <a:schemeClr val="tx1"/>
                </a:solidFill>
                <a:latin typeface="Twinkl" pitchFamily="2" charset="0"/>
              </a:rPr>
              <a:t>ing</a:t>
            </a:r>
            <a:r>
              <a:rPr lang="en-GB" b="1" dirty="0">
                <a:solidFill>
                  <a:schemeClr val="tx1"/>
                </a:solidFill>
                <a:latin typeface="Twinkl" pitchFamily="2" charset="0"/>
              </a:rPr>
              <a:t> </a:t>
            </a:r>
            <a:r>
              <a:rPr lang="en-GB" dirty="0">
                <a:solidFill>
                  <a:schemeClr val="tx1"/>
                </a:solidFill>
                <a:latin typeface="Twinkl" pitchFamily="2" charset="0"/>
              </a:rPr>
              <a:t>or</a:t>
            </a:r>
            <a:r>
              <a:rPr lang="en-GB" b="1" dirty="0">
                <a:solidFill>
                  <a:schemeClr val="tx1"/>
                </a:solidFill>
                <a:latin typeface="Twinkl" pitchFamily="2" charset="0"/>
              </a:rPr>
              <a:t> –</a:t>
            </a:r>
            <a:r>
              <a:rPr lang="en-GB" b="1" dirty="0" err="1">
                <a:solidFill>
                  <a:schemeClr val="tx1"/>
                </a:solidFill>
                <a:latin typeface="Twinkl" pitchFamily="2" charset="0"/>
              </a:rPr>
              <a:t>ed</a:t>
            </a:r>
            <a:r>
              <a:rPr lang="en-GB" b="1" dirty="0">
                <a:solidFill>
                  <a:schemeClr val="tx1"/>
                </a:solidFill>
                <a:latin typeface="Twinkl" pitchFamily="2" charset="0"/>
              </a:rPr>
              <a:t> </a:t>
            </a:r>
            <a:r>
              <a:rPr lang="en-GB" dirty="0">
                <a:solidFill>
                  <a:schemeClr val="tx1"/>
                </a:solidFill>
                <a:latin typeface="Twinkl" pitchFamily="2" charset="0"/>
              </a:rPr>
              <a:t>suffixes added.</a:t>
            </a:r>
          </a:p>
        </p:txBody>
      </p:sp>
      <p:sp>
        <p:nvSpPr>
          <p:cNvPr id="16" name="Close bubble">
            <a:extLst>
              <a:ext uri="{FF2B5EF4-FFF2-40B4-BE49-F238E27FC236}">
                <a16:creationId xmlns:a16="http://schemas.microsoft.com/office/drawing/2014/main" xmlns="" id="{10A2B43B-5665-4B28-B416-52AC4E56C90B}"/>
              </a:ext>
            </a:extLst>
          </p:cNvPr>
          <p:cNvSpPr/>
          <p:nvPr/>
        </p:nvSpPr>
        <p:spPr>
          <a:xfrm>
            <a:off x="4788024" y="4132020"/>
            <a:ext cx="284162" cy="2841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X</a:t>
            </a:r>
            <a:endParaRPr lang="en-GB" sz="14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5" grpId="1"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B8C6AB1E-FC84-4901-8A14-601CC9F7C011}"/>
              </a:ext>
            </a:extLst>
          </p:cNvPr>
          <p:cNvSpPr/>
          <p:nvPr/>
        </p:nvSpPr>
        <p:spPr>
          <a:xfrm>
            <a:off x="4716016" y="2976018"/>
            <a:ext cx="3672408" cy="905963"/>
          </a:xfrm>
          <a:prstGeom prst="roundRect">
            <a:avLst/>
          </a:prstGeom>
          <a:solidFill>
            <a:schemeClr val="bg1"/>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algn="ctr"/>
            <a:r>
              <a:rPr lang="en-GB" dirty="0">
                <a:solidFill>
                  <a:schemeClr val="tx1"/>
                </a:solidFill>
              </a:rPr>
              <a:t>The giant and his wife planned a trick.</a:t>
            </a:r>
          </a:p>
        </p:txBody>
      </p:sp>
      <p:sp>
        <p:nvSpPr>
          <p:cNvPr id="17" name="Rectangle: Rounded Corners 16">
            <a:extLst>
              <a:ext uri="{FF2B5EF4-FFF2-40B4-BE49-F238E27FC236}">
                <a16:creationId xmlns:a16="http://schemas.microsoft.com/office/drawing/2014/main" xmlns="" id="{CF731558-2008-479F-9988-A5C22AAB81E2}"/>
              </a:ext>
            </a:extLst>
          </p:cNvPr>
          <p:cNvSpPr/>
          <p:nvPr/>
        </p:nvSpPr>
        <p:spPr>
          <a:xfrm>
            <a:off x="4716016" y="4948349"/>
            <a:ext cx="3672408" cy="905963"/>
          </a:xfrm>
          <a:prstGeom prst="roundRect">
            <a:avLst/>
          </a:prstGeom>
          <a:solidFill>
            <a:schemeClr val="bg1"/>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algn="ctr"/>
            <a:r>
              <a:rPr lang="en-GB" dirty="0">
                <a:solidFill>
                  <a:schemeClr val="tx1"/>
                </a:solidFill>
              </a:rPr>
              <a:t>He pretended to be a napping baby.</a:t>
            </a:r>
          </a:p>
        </p:txBody>
      </p:sp>
      <p:sp>
        <p:nvSpPr>
          <p:cNvPr id="3" name="Rectangle: Rounded Corners 2">
            <a:extLst>
              <a:ext uri="{FF2B5EF4-FFF2-40B4-BE49-F238E27FC236}">
                <a16:creationId xmlns:a16="http://schemas.microsoft.com/office/drawing/2014/main" xmlns="" id="{D078F1F5-1186-477C-9761-DE626A9297D3}"/>
              </a:ext>
            </a:extLst>
          </p:cNvPr>
          <p:cNvSpPr/>
          <p:nvPr/>
        </p:nvSpPr>
        <p:spPr>
          <a:xfrm>
            <a:off x="4716016" y="1052736"/>
            <a:ext cx="3672408" cy="905963"/>
          </a:xfrm>
          <a:prstGeom prst="roundRect">
            <a:avLst/>
          </a:prstGeom>
          <a:solidFill>
            <a:schemeClr val="bg1"/>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pPr algn="ctr"/>
            <a:r>
              <a:rPr lang="en-GB" dirty="0">
                <a:solidFill>
                  <a:schemeClr val="tx1"/>
                </a:solidFill>
              </a:rPr>
              <a:t>The giant dragged bits of rock to make a path.</a:t>
            </a:r>
          </a:p>
        </p:txBody>
      </p:sp>
      <p:grpSp>
        <p:nvGrpSpPr>
          <p:cNvPr id="6" name="Group 5">
            <a:extLst>
              <a:ext uri="{FF2B5EF4-FFF2-40B4-BE49-F238E27FC236}">
                <a16:creationId xmlns:a16="http://schemas.microsoft.com/office/drawing/2014/main" xmlns="" id="{4C608FF1-C1D6-4C99-8122-749D17E2D827}"/>
              </a:ext>
            </a:extLst>
          </p:cNvPr>
          <p:cNvGrpSpPr/>
          <p:nvPr/>
        </p:nvGrpSpPr>
        <p:grpSpPr>
          <a:xfrm>
            <a:off x="8045972" y="227397"/>
            <a:ext cx="1098028" cy="504056"/>
            <a:chOff x="8045972" y="1700808"/>
            <a:chExt cx="1098028" cy="504056"/>
          </a:xfrm>
          <a:solidFill>
            <a:srgbClr val="009386"/>
          </a:solidFill>
        </p:grpSpPr>
        <p:sp>
          <p:nvSpPr>
            <p:cNvPr id="5" name="Oval 4">
              <a:extLst>
                <a:ext uri="{FF2B5EF4-FFF2-40B4-BE49-F238E27FC236}">
                  <a16:creationId xmlns:a16="http://schemas.microsoft.com/office/drawing/2014/main" xmlns="" id="{9140225E-BDA0-4D81-8FF9-208504428AC6}"/>
                </a:ext>
              </a:extLst>
            </p:cNvPr>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xmlns="" id="{F9AC674A-54D9-488E-9ABB-6F2DD77E4180}"/>
                </a:ext>
              </a:extLst>
            </p:cNvPr>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pic>
        <p:nvPicPr>
          <p:cNvPr id="7" name="Picture 6">
            <a:extLst>
              <a:ext uri="{FF2B5EF4-FFF2-40B4-BE49-F238E27FC236}">
                <a16:creationId xmlns:a16="http://schemas.microsoft.com/office/drawing/2014/main" xmlns="" id="{129003E9-09B6-47CF-BA08-8BA835C65084}"/>
              </a:ext>
            </a:extLst>
          </p:cNvPr>
          <p:cNvPicPr>
            <a:picLocks noChangeAspect="1"/>
          </p:cNvPicPr>
          <p:nvPr/>
        </p:nvPicPr>
        <p:blipFill>
          <a:blip r:embed="rId8"/>
          <a:stretch>
            <a:fillRect/>
          </a:stretch>
        </p:blipFill>
        <p:spPr>
          <a:xfrm>
            <a:off x="39632" y="0"/>
            <a:ext cx="3956304" cy="6858000"/>
          </a:xfrm>
          <a:prstGeom prst="rect">
            <a:avLst/>
          </a:prstGeom>
        </p:spPr>
      </p:pic>
      <p:sp>
        <p:nvSpPr>
          <p:cNvPr id="10" name="Oval 9">
            <a:extLst>
              <a:ext uri="{FF2B5EF4-FFF2-40B4-BE49-F238E27FC236}">
                <a16:creationId xmlns:a16="http://schemas.microsoft.com/office/drawing/2014/main" xmlns="" id="{1E68D6FC-6C84-4AC5-8F24-4255641B4BFC}"/>
              </a:ext>
            </a:extLst>
          </p:cNvPr>
          <p:cNvSpPr/>
          <p:nvPr/>
        </p:nvSpPr>
        <p:spPr>
          <a:xfrm>
            <a:off x="3635896" y="548680"/>
            <a:ext cx="1761443" cy="1761443"/>
          </a:xfrm>
          <a:prstGeom prst="ellipse">
            <a:avLst/>
          </a:prstGeom>
          <a:solidFill>
            <a:schemeClr val="bg1"/>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00" b="1" dirty="0">
                <a:solidFill>
                  <a:srgbClr val="009386"/>
                </a:solidFill>
              </a:rPr>
              <a:t>1</a:t>
            </a:r>
          </a:p>
        </p:txBody>
      </p:sp>
      <p:sp>
        <p:nvSpPr>
          <p:cNvPr id="29" name="Oval 28">
            <a:extLst>
              <a:ext uri="{FF2B5EF4-FFF2-40B4-BE49-F238E27FC236}">
                <a16:creationId xmlns:a16="http://schemas.microsoft.com/office/drawing/2014/main" xmlns="" id="{0CD88D85-7A30-4175-AD55-DF81103B286C}"/>
              </a:ext>
            </a:extLst>
          </p:cNvPr>
          <p:cNvSpPr/>
          <p:nvPr/>
        </p:nvSpPr>
        <p:spPr>
          <a:xfrm>
            <a:off x="3635896" y="2534645"/>
            <a:ext cx="1761443" cy="1761443"/>
          </a:xfrm>
          <a:prstGeom prst="ellipse">
            <a:avLst/>
          </a:prstGeom>
          <a:solidFill>
            <a:schemeClr val="bg1"/>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solidFill>
                  <a:srgbClr val="009386"/>
                </a:solidFill>
              </a:rPr>
              <a:t>2</a:t>
            </a:r>
          </a:p>
        </p:txBody>
      </p:sp>
      <p:sp>
        <p:nvSpPr>
          <p:cNvPr id="31" name="Oval 30">
            <a:extLst>
              <a:ext uri="{FF2B5EF4-FFF2-40B4-BE49-F238E27FC236}">
                <a16:creationId xmlns:a16="http://schemas.microsoft.com/office/drawing/2014/main" xmlns="" id="{10222420-493F-4EA8-AB6F-F6218813E5D5}"/>
              </a:ext>
            </a:extLst>
          </p:cNvPr>
          <p:cNvSpPr/>
          <p:nvPr/>
        </p:nvSpPr>
        <p:spPr>
          <a:xfrm>
            <a:off x="3635896" y="4520611"/>
            <a:ext cx="1761443" cy="1761443"/>
          </a:xfrm>
          <a:prstGeom prst="ellipse">
            <a:avLst/>
          </a:prstGeom>
          <a:solidFill>
            <a:schemeClr val="bg1"/>
          </a:solidFill>
          <a:ln w="3810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solidFill>
                  <a:srgbClr val="009386"/>
                </a:solidFill>
              </a:rPr>
              <a:t>3</a:t>
            </a:r>
          </a:p>
        </p:txBody>
      </p:sp>
      <p:pic>
        <p:nvPicPr>
          <p:cNvPr id="11" name="The giant dragged bits of rock to make a path.-">
            <a:hlinkClick r:id="" action="ppaction://media"/>
            <a:extLst>
              <a:ext uri="{FF2B5EF4-FFF2-40B4-BE49-F238E27FC236}">
                <a16:creationId xmlns:a16="http://schemas.microsoft.com/office/drawing/2014/main" xmlns="" id="{682EDDD8-CE50-4CB1-BD50-D75EAD2E7F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24528" y="1124601"/>
            <a:ext cx="609600" cy="609600"/>
          </a:xfrm>
          <a:prstGeom prst="rect">
            <a:avLst/>
          </a:prstGeom>
        </p:spPr>
      </p:pic>
      <p:pic>
        <p:nvPicPr>
          <p:cNvPr id="12" name="The giant and his wife planned a trick.-">
            <a:hlinkClick r:id="" action="ppaction://media"/>
            <a:extLst>
              <a:ext uri="{FF2B5EF4-FFF2-40B4-BE49-F238E27FC236}">
                <a16:creationId xmlns:a16="http://schemas.microsoft.com/office/drawing/2014/main" xmlns="" id="{13988A13-9227-4EFF-A5C5-0F77607A086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24528" y="3110566"/>
            <a:ext cx="609600" cy="609600"/>
          </a:xfrm>
          <a:prstGeom prst="rect">
            <a:avLst/>
          </a:prstGeom>
        </p:spPr>
      </p:pic>
      <p:pic>
        <p:nvPicPr>
          <p:cNvPr id="14" name="He pretended to be a napping baby.-">
            <a:hlinkClick r:id="" action="ppaction://media"/>
            <a:extLst>
              <a:ext uri="{FF2B5EF4-FFF2-40B4-BE49-F238E27FC236}">
                <a16:creationId xmlns:a16="http://schemas.microsoft.com/office/drawing/2014/main" xmlns="" id="{FC1C0A16-3E3C-4974-A9B0-2279D957B72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24528" y="5096531"/>
            <a:ext cx="609600" cy="609600"/>
          </a:xfrm>
          <a:prstGeom prst="rect">
            <a:avLst/>
          </a:prstGeom>
        </p:spPr>
      </p:pic>
      <p:sp>
        <p:nvSpPr>
          <p:cNvPr id="2" name="Rectangle: Rounded Corners 1">
            <a:extLst>
              <a:ext uri="{FF2B5EF4-FFF2-40B4-BE49-F238E27FC236}">
                <a16:creationId xmlns:a16="http://schemas.microsoft.com/office/drawing/2014/main" xmlns="" id="{145185A3-EF65-4C52-BFB5-C5308DA433BC}"/>
              </a:ext>
            </a:extLst>
          </p:cNvPr>
          <p:cNvSpPr/>
          <p:nvPr/>
        </p:nvSpPr>
        <p:spPr>
          <a:xfrm>
            <a:off x="611560" y="3201626"/>
            <a:ext cx="1080120" cy="518540"/>
          </a:xfrm>
          <a:prstGeom prst="round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Check</a:t>
            </a:r>
          </a:p>
        </p:txBody>
      </p:sp>
    </p:spTree>
    <p:extLst>
      <p:ext uri="{BB962C8B-B14F-4D97-AF65-F5344CB8AC3E}">
        <p14:creationId xmlns:p14="http://schemas.microsoft.com/office/powerpoint/2010/main" val="29293172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audio>
              <p:cMediaNode vol="80000">
                <p:cTn id="3" fill="hold" display="0">
                  <p:stCondLst>
                    <p:cond delay="indefinite"/>
                  </p:stCondLst>
                  <p:endCondLst>
                    <p:cond evt="onStopAudio" delay="0">
                      <p:tgtEl>
                        <p:sldTgt/>
                      </p:tgtEl>
                    </p:cond>
                  </p:endCondLst>
                </p:cTn>
                <p:tgtEl>
                  <p:spTgt spid="12"/>
                </p:tgtEl>
              </p:cMediaNode>
            </p:audio>
            <p:audio>
              <p:cMediaNode vol="80000">
                <p:cTn id="4" fill="hold" display="0">
                  <p:stCondLst>
                    <p:cond delay="indefinite"/>
                  </p:stCondLst>
                  <p:endCondLst>
                    <p:cond evt="onStopAudio" delay="0">
                      <p:tgtEl>
                        <p:sldTgt/>
                      </p:tgtEl>
                    </p:cond>
                  </p:endCondLst>
                </p:cTn>
                <p:tgtEl>
                  <p:spTgt spid="14"/>
                </p:tgtEl>
              </p:cMediaNode>
            </p:audio>
            <p:seq concurrent="1" nextAc="seek">
              <p:cTn id="5" restart="whenNotActive" fill="hold" evtFilter="cancelBubble" nodeType="interactiveSeq">
                <p:stCondLst>
                  <p:cond evt="onClick" delay="0">
                    <p:tgtEl>
                      <p:spTgt spid="10"/>
                    </p:tgtEl>
                  </p:cond>
                </p:stCondLst>
                <p:endSync evt="end" delay="0">
                  <p:rtn val="all"/>
                </p:endSync>
                <p:childTnLst>
                  <p:par>
                    <p:cTn id="6" fill="hold">
                      <p:stCondLst>
                        <p:cond delay="0"/>
                      </p:stCondLst>
                      <p:childTnLst>
                        <p:par>
                          <p:cTn id="7" fill="hold">
                            <p:stCondLst>
                              <p:cond delay="0"/>
                            </p:stCondLst>
                            <p:childTnLst>
                              <p:par>
                                <p:cTn id="8" presetID="1" presetClass="mediacall" presetSubtype="0" fill="hold" nodeType="clickEffect">
                                  <p:stCondLst>
                                    <p:cond delay="0"/>
                                  </p:stCondLst>
                                  <p:childTnLst>
                                    <p:cmd type="call" cmd="playFrom(0.0)">
                                      <p:cBhvr>
                                        <p:cTn id="9" dur="3954" fill="hold"/>
                                        <p:tgtEl>
                                          <p:spTgt spid="11"/>
                                        </p:tgtEl>
                                      </p:cBhvr>
                                    </p:cmd>
                                  </p:childTnLst>
                                </p:cTn>
                              </p:par>
                            </p:childTnLst>
                          </p:cTn>
                        </p:par>
                      </p:childTnLst>
                    </p:cTn>
                  </p:par>
                </p:childTnLst>
              </p:cTn>
              <p:nextCondLst>
                <p:cond evt="onClick" delay="0">
                  <p:tgtEl>
                    <p:spTgt spid="10"/>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86" fill="hold"/>
                                        <p:tgtEl>
                                          <p:spTgt spid="12"/>
                                        </p:tgtEl>
                                      </p:cBhvr>
                                    </p:cmd>
                                  </p:childTnLst>
                                </p:cTn>
                              </p:par>
                            </p:childTnLst>
                          </p:cTn>
                        </p:par>
                      </p:childTnLst>
                    </p:cTn>
                  </p:par>
                </p:childTnLst>
              </p:cTn>
              <p:nextCondLst>
                <p:cond evt="onClick" delay="0">
                  <p:tgtEl>
                    <p:spTgt spid="29"/>
                  </p:tgtEl>
                </p:cond>
              </p:nextCondLst>
            </p:seq>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884" fill="hold"/>
                                        <p:tgtEl>
                                          <p:spTgt spid="14"/>
                                        </p:tgtEl>
                                      </p:cBhvr>
                                    </p:cmd>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nextCondLst>
                <p:cond evt="onClick" delay="0">
                  <p:tgtEl>
                    <p:spTgt spid="2"/>
                  </p:tgtEl>
                </p:cond>
              </p:nextCondLst>
            </p:seq>
          </p:childTnLst>
        </p:cTn>
      </p:par>
    </p:tnLst>
    <p:bldLst>
      <p:bldP spid="16" grpId="0" animBg="1"/>
      <p:bldP spid="17" grpId="0" animBg="1"/>
      <p:bldP spid="3"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DFF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70E93F3C-CF87-45CD-A219-12B979CF4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96" y="608197"/>
            <a:ext cx="7980973" cy="5643469"/>
          </a:xfrm>
          <a:prstGeom prst="roundRect">
            <a:avLst>
              <a:gd name="adj" fmla="val 2780"/>
            </a:avLst>
          </a:prstGeom>
        </p:spPr>
      </p:pic>
      <p:grpSp>
        <p:nvGrpSpPr>
          <p:cNvPr id="12" name="Group 11">
            <a:extLst>
              <a:ext uri="{FF2B5EF4-FFF2-40B4-BE49-F238E27FC236}">
                <a16:creationId xmlns:a16="http://schemas.microsoft.com/office/drawing/2014/main" xmlns="" id="{5B89CF4E-3674-40CE-A0D4-7423302C4E47}"/>
              </a:ext>
            </a:extLst>
          </p:cNvPr>
          <p:cNvGrpSpPr/>
          <p:nvPr/>
        </p:nvGrpSpPr>
        <p:grpSpPr>
          <a:xfrm>
            <a:off x="8045972" y="227397"/>
            <a:ext cx="1098028" cy="504056"/>
            <a:chOff x="8045972" y="1700808"/>
            <a:chExt cx="1098028" cy="504056"/>
          </a:xfrm>
          <a:solidFill>
            <a:srgbClr val="009386"/>
          </a:solidFill>
        </p:grpSpPr>
        <p:sp>
          <p:nvSpPr>
            <p:cNvPr id="13" name="Oval 12">
              <a:extLst>
                <a:ext uri="{FF2B5EF4-FFF2-40B4-BE49-F238E27FC236}">
                  <a16:creationId xmlns:a16="http://schemas.microsoft.com/office/drawing/2014/main" xmlns="" id="{425963B5-956F-4036-B15A-6C8E56EBA752}"/>
                </a:ext>
              </a:extLst>
            </p:cNvPr>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ectangle 13">
              <a:extLst>
                <a:ext uri="{FF2B5EF4-FFF2-40B4-BE49-F238E27FC236}">
                  <a16:creationId xmlns:a16="http://schemas.microsoft.com/office/drawing/2014/main" xmlns="" id="{03E4EA7B-84DA-4CA2-A4CF-03AEB0320799}"/>
                </a:ext>
              </a:extLst>
            </p:cNvPr>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pic>
        <p:nvPicPr>
          <p:cNvPr id="3" name="Picture 2">
            <a:extLst>
              <a:ext uri="{FF2B5EF4-FFF2-40B4-BE49-F238E27FC236}">
                <a16:creationId xmlns:a16="http://schemas.microsoft.com/office/drawing/2014/main" xmlns="" id="{601635C7-68BC-4408-B279-D37697CC8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78" y="1556792"/>
            <a:ext cx="1841243" cy="4295666"/>
          </a:xfrm>
          <a:prstGeom prst="rect">
            <a:avLst/>
          </a:prstGeom>
        </p:spPr>
      </p:pic>
      <p:pic>
        <p:nvPicPr>
          <p:cNvPr id="6" name="Picture 5">
            <a:extLst>
              <a:ext uri="{FF2B5EF4-FFF2-40B4-BE49-F238E27FC236}">
                <a16:creationId xmlns:a16="http://schemas.microsoft.com/office/drawing/2014/main" xmlns="" id="{154BA80B-6858-4B5A-BFD5-023B782C0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064" y="696305"/>
            <a:ext cx="1026065" cy="3471416"/>
          </a:xfrm>
          <a:prstGeom prst="rect">
            <a:avLst/>
          </a:prstGeom>
        </p:spPr>
      </p:pic>
      <p:pic>
        <p:nvPicPr>
          <p:cNvPr id="19" name="Picture 18">
            <a:extLst>
              <a:ext uri="{FF2B5EF4-FFF2-40B4-BE49-F238E27FC236}">
                <a16:creationId xmlns:a16="http://schemas.microsoft.com/office/drawing/2014/main" xmlns="" id="{BA1399FE-5F8B-4799-9134-00D69D899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8122" y="696305"/>
            <a:ext cx="772014" cy="3476005"/>
          </a:xfrm>
          <a:prstGeom prst="rect">
            <a:avLst/>
          </a:prstGeom>
        </p:spPr>
      </p:pic>
      <p:pic>
        <p:nvPicPr>
          <p:cNvPr id="24" name="Picture 23">
            <a:extLst>
              <a:ext uri="{FF2B5EF4-FFF2-40B4-BE49-F238E27FC236}">
                <a16:creationId xmlns:a16="http://schemas.microsoft.com/office/drawing/2014/main" xmlns="" id="{145711D8-87F5-4010-95A1-FD0C5C3CB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9330" y="2908120"/>
            <a:ext cx="1085594" cy="1536018"/>
          </a:xfrm>
          <a:prstGeom prst="rect">
            <a:avLst/>
          </a:prstGeom>
        </p:spPr>
      </p:pic>
      <p:sp>
        <p:nvSpPr>
          <p:cNvPr id="7" name="Rectangle: Rounded Corners 6">
            <a:extLst>
              <a:ext uri="{FF2B5EF4-FFF2-40B4-BE49-F238E27FC236}">
                <a16:creationId xmlns:a16="http://schemas.microsoft.com/office/drawing/2014/main" xmlns="" id="{7E405A8F-5F55-4B27-BAFC-69257B72E5EF}"/>
              </a:ext>
            </a:extLst>
          </p:cNvPr>
          <p:cNvSpPr/>
          <p:nvPr/>
        </p:nvSpPr>
        <p:spPr>
          <a:xfrm>
            <a:off x="684213" y="4725144"/>
            <a:ext cx="7775575" cy="1451818"/>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Twinkl" pitchFamily="50" charset="0"/>
              </a:rPr>
              <a:t>Eva offered to take a family picture. Mum and Dad put Kit and Sam onto their shoulders and Ben sat in front of them. </a:t>
            </a:r>
          </a:p>
          <a:p>
            <a:r>
              <a:rPr lang="en-GB" sz="2000" dirty="0">
                <a:solidFill>
                  <a:schemeClr val="tx1"/>
                </a:solidFill>
                <a:latin typeface="Twinkl" pitchFamily="50" charset="0"/>
              </a:rPr>
              <a:t>“Say ‘Finn McCool’,” said Eva.</a:t>
            </a:r>
          </a:p>
          <a:p>
            <a:r>
              <a:rPr lang="en-GB" sz="2000" dirty="0">
                <a:solidFill>
                  <a:schemeClr val="tx1"/>
                </a:solidFill>
                <a:latin typeface="Twinkl" pitchFamily="50" charset="0"/>
              </a:rPr>
              <a:t>“Finn McCool!” shouted everybody.</a:t>
            </a:r>
          </a:p>
        </p:txBody>
      </p:sp>
    </p:spTree>
    <p:extLst>
      <p:ext uri="{BB962C8B-B14F-4D97-AF65-F5344CB8AC3E}">
        <p14:creationId xmlns:p14="http://schemas.microsoft.com/office/powerpoint/2010/main" val="4156937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1">
            <a:extLst>
              <a:ext uri="{FF2B5EF4-FFF2-40B4-BE49-F238E27FC236}">
                <a16:creationId xmlns:a16="http://schemas.microsoft.com/office/drawing/2014/main" xmlns="" id="{076148C3-F205-4975-8276-49103A0A7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304925"/>
            <a:ext cx="187166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a:extLst>
              <a:ext uri="{FF2B5EF4-FFF2-40B4-BE49-F238E27FC236}">
                <a16:creationId xmlns:a16="http://schemas.microsoft.com/office/drawing/2014/main" xmlns="" id="{ADDCE270-7BA8-468F-9567-70FE30CE6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62" y="1420813"/>
            <a:ext cx="1481137"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954265F3-2508-474A-98F0-F05278B40CB3}"/>
              </a:ext>
            </a:extLst>
          </p:cNvPr>
          <p:cNvSpPr txBox="1">
            <a:spLocks noChangeArrowheads="1"/>
          </p:cNvSpPr>
          <p:nvPr/>
        </p:nvSpPr>
        <p:spPr bwMode="auto">
          <a:xfrm>
            <a:off x="2013264" y="1177101"/>
            <a:ext cx="4833936" cy="45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None/>
            </a:pPr>
            <a:r>
              <a:rPr lang="en-GB" sz="4000" dirty="0">
                <a:latin typeface="Twinkl SemiBold" pitchFamily="2" charset="0"/>
              </a:rPr>
              <a:t>Today, we have learnt to add –</a:t>
            </a:r>
            <a:r>
              <a:rPr lang="en-GB" sz="4000" dirty="0" err="1">
                <a:latin typeface="Twinkl SemiBold" pitchFamily="2" charset="0"/>
              </a:rPr>
              <a:t>ing</a:t>
            </a:r>
            <a:r>
              <a:rPr lang="en-GB" sz="4000" dirty="0">
                <a:latin typeface="Twinkl SemiBold" pitchFamily="2" charset="0"/>
              </a:rPr>
              <a:t> and –</a:t>
            </a:r>
            <a:r>
              <a:rPr lang="en-GB" sz="4000" dirty="0" err="1">
                <a:latin typeface="Twinkl SemiBold" pitchFamily="2" charset="0"/>
              </a:rPr>
              <a:t>ed</a:t>
            </a:r>
            <a:r>
              <a:rPr lang="en-GB" sz="4000" dirty="0">
                <a:latin typeface="Twinkl SemiBold" pitchFamily="2" charset="0"/>
              </a:rPr>
              <a:t> to CVC and CCVC words.</a:t>
            </a:r>
          </a:p>
          <a:p>
            <a:pPr algn="ctr">
              <a:buNone/>
            </a:pPr>
            <a:endParaRPr lang="en-GB" sz="2000" i="1" dirty="0">
              <a:latin typeface="Twinkl SemiBold" pitchFamily="2" charset="0"/>
            </a:endParaRPr>
          </a:p>
          <a:p>
            <a:pPr algn="ctr">
              <a:buNone/>
            </a:pPr>
            <a:r>
              <a:rPr lang="en-US" sz="4000" dirty="0">
                <a:latin typeface="Twinkl SemiBold" pitchFamily="2" charset="0"/>
              </a:rPr>
              <a:t>We have also learnt about the irregular past tense. </a:t>
            </a:r>
            <a:endParaRPr lang="en-GB" sz="4000" i="1" dirty="0">
              <a:latin typeface="Twinkl SemiBold"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3" name="Speech Bubble">
            <a:extLst>
              <a:ext uri="{FF2B5EF4-FFF2-40B4-BE49-F238E27FC236}">
                <a16:creationId xmlns:a16="http://schemas.microsoft.com/office/drawing/2014/main" xmlns="" id="{804AF614-BC1A-44BE-80B7-2D6BCA7839DB}"/>
              </a:ext>
            </a:extLst>
          </p:cNvPr>
          <p:cNvSpPr/>
          <p:nvPr/>
        </p:nvSpPr>
        <p:spPr>
          <a:xfrm>
            <a:off x="827088" y="944563"/>
            <a:ext cx="5221287" cy="1008062"/>
          </a:xfrm>
          <a:prstGeom prst="wedgeRoundRectCallout">
            <a:avLst>
              <a:gd name="adj1" fmla="val 57171"/>
              <a:gd name="adj2" fmla="val 10002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tx1"/>
                </a:solidFill>
                <a:latin typeface="Twinkl" pitchFamily="50" charset="0"/>
              </a:rPr>
              <a:t>Now, let’s write them with the magic pencil…</a:t>
            </a:r>
          </a:p>
        </p:txBody>
      </p:sp>
      <p:pic>
        <p:nvPicPr>
          <p:cNvPr id="13318" name="Picture 5">
            <a:extLst>
              <a:ext uri="{FF2B5EF4-FFF2-40B4-BE49-F238E27FC236}">
                <a16:creationId xmlns:a16="http://schemas.microsoft.com/office/drawing/2014/main" xmlns="" id="{35596680-377B-4D2D-934D-2D37FB650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2381250"/>
            <a:ext cx="4395787"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94EDF0BF-D117-4F4D-9839-75C2536660A2}"/>
              </a:ext>
            </a:extLst>
          </p:cNvPr>
          <p:cNvPicPr>
            <a:picLocks noChangeAspect="1"/>
          </p:cNvPicPr>
          <p:nvPr/>
        </p:nvPicPr>
        <p:blipFill>
          <a:blip r:embed="rId3"/>
          <a:stretch>
            <a:fillRect/>
          </a:stretch>
        </p:blipFill>
        <p:spPr>
          <a:xfrm>
            <a:off x="5621980" y="1052736"/>
            <a:ext cx="2840982" cy="54929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1AF45E4-FA49-C341-9408-24B3E9DDF89B}"/>
              </a:ext>
            </a:extLst>
          </p:cNvPr>
          <p:cNvSpPr/>
          <p:nvPr/>
        </p:nvSpPr>
        <p:spPr>
          <a:xfrm>
            <a:off x="6612948" y="1840637"/>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28" name="Picture 27">
            <a:extLst>
              <a:ext uri="{FF2B5EF4-FFF2-40B4-BE49-F238E27FC236}">
                <a16:creationId xmlns:a16="http://schemas.microsoft.com/office/drawing/2014/main" xmlns="" id="{2DABE895-20B3-9A4D-9698-FF1ED4D96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5036" y="2344693"/>
            <a:ext cx="710150" cy="707937"/>
          </a:xfrm>
          <a:prstGeom prst="rect">
            <a:avLst/>
          </a:prstGeom>
        </p:spPr>
      </p:pic>
      <p:sp>
        <p:nvSpPr>
          <p:cNvPr id="30" name="Rectangle 29">
            <a:extLst>
              <a:ext uri="{FF2B5EF4-FFF2-40B4-BE49-F238E27FC236}">
                <a16:creationId xmlns:a16="http://schemas.microsoft.com/office/drawing/2014/main" xmlns="" id="{AECB6E72-8DA5-4BA0-87AF-BCFBC078FCB8}"/>
              </a:ext>
            </a:extLst>
          </p:cNvPr>
          <p:cNvSpPr/>
          <p:nvPr/>
        </p:nvSpPr>
        <p:spPr>
          <a:xfrm>
            <a:off x="1115616" y="1844824"/>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32" name="Rectangle 31">
            <a:extLst>
              <a:ext uri="{FF2B5EF4-FFF2-40B4-BE49-F238E27FC236}">
                <a16:creationId xmlns:a16="http://schemas.microsoft.com/office/drawing/2014/main" xmlns="" id="{A3F80DC9-362D-4517-ACDB-A10BBBA45BB5}"/>
              </a:ext>
            </a:extLst>
          </p:cNvPr>
          <p:cNvSpPr/>
          <p:nvPr/>
        </p:nvSpPr>
        <p:spPr>
          <a:xfrm>
            <a:off x="2180841" y="1844824"/>
            <a:ext cx="137249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a</a:t>
            </a:r>
            <a:endParaRPr lang="en-GB" sz="16600" dirty="0"/>
          </a:p>
        </p:txBody>
      </p:sp>
      <p:sp>
        <p:nvSpPr>
          <p:cNvPr id="34" name="Rectangle 33">
            <a:extLst>
              <a:ext uri="{FF2B5EF4-FFF2-40B4-BE49-F238E27FC236}">
                <a16:creationId xmlns:a16="http://schemas.microsoft.com/office/drawing/2014/main" xmlns="" id="{2376AD3C-FF23-48AB-A340-0C7754F9DDD5}"/>
              </a:ext>
            </a:extLst>
          </p:cNvPr>
          <p:cNvSpPr/>
          <p:nvPr/>
        </p:nvSpPr>
        <p:spPr>
          <a:xfrm>
            <a:off x="3346355" y="1844824"/>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sp>
        <p:nvSpPr>
          <p:cNvPr id="39" name="Rectangle 38">
            <a:extLst>
              <a:ext uri="{FF2B5EF4-FFF2-40B4-BE49-F238E27FC236}">
                <a16:creationId xmlns:a16="http://schemas.microsoft.com/office/drawing/2014/main" xmlns="" id="{136CF01F-0D46-4D41-A2EE-872E3D7B0ECE}"/>
              </a:ext>
            </a:extLst>
          </p:cNvPr>
          <p:cNvSpPr/>
          <p:nvPr/>
        </p:nvSpPr>
        <p:spPr>
          <a:xfrm>
            <a:off x="4181387" y="1840637"/>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sp>
        <p:nvSpPr>
          <p:cNvPr id="42" name="Rectangle 41">
            <a:extLst>
              <a:ext uri="{FF2B5EF4-FFF2-40B4-BE49-F238E27FC236}">
                <a16:creationId xmlns:a16="http://schemas.microsoft.com/office/drawing/2014/main" xmlns="" id="{D2C0326D-8067-4290-8C32-88321F584F82}"/>
              </a:ext>
            </a:extLst>
          </p:cNvPr>
          <p:cNvSpPr/>
          <p:nvPr/>
        </p:nvSpPr>
        <p:spPr>
          <a:xfrm>
            <a:off x="4896103"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45" name="Rectangle 44">
            <a:extLst>
              <a:ext uri="{FF2B5EF4-FFF2-40B4-BE49-F238E27FC236}">
                <a16:creationId xmlns:a16="http://schemas.microsoft.com/office/drawing/2014/main" xmlns="" id="{B606B398-C695-42CA-94CE-979903D34C27}"/>
              </a:ext>
            </a:extLst>
          </p:cNvPr>
          <p:cNvSpPr/>
          <p:nvPr/>
        </p:nvSpPr>
        <p:spPr>
          <a:xfrm>
            <a:off x="5460375"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82F01C75-FD5D-4EF1-8CD4-33FFAFCB1D5D}"/>
              </a:ext>
            </a:extLst>
          </p:cNvPr>
          <p:cNvGrpSpPr>
            <a:grpSpLocks/>
          </p:cNvGrpSpPr>
          <p:nvPr/>
        </p:nvGrpSpPr>
        <p:grpSpPr bwMode="auto">
          <a:xfrm>
            <a:off x="6915150" y="5516563"/>
            <a:ext cx="1544638" cy="720725"/>
            <a:chOff x="6914614" y="5517232"/>
            <a:chExt cx="1545818" cy="720080"/>
          </a:xfrm>
        </p:grpSpPr>
        <p:grpSp>
          <p:nvGrpSpPr>
            <p:cNvPr id="14348" name="Write action">
              <a:extLst>
                <a:ext uri="{FF2B5EF4-FFF2-40B4-BE49-F238E27FC236}">
                  <a16:creationId xmlns:a16="http://schemas.microsoft.com/office/drawing/2014/main" xmlns="" id="{9FFF2EFC-0E67-4E1C-B790-5B4ABF77C5B9}"/>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4349" name="Picture 11">
              <a:extLst>
                <a:ext uri="{FF2B5EF4-FFF2-40B4-BE49-F238E27FC236}">
                  <a16:creationId xmlns:a16="http://schemas.microsoft.com/office/drawing/2014/main" xmlns="" id="{EBE330FB-9610-4EC1-90CB-841C68842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30">
            <a:extLst>
              <a:ext uri="{FF2B5EF4-FFF2-40B4-BE49-F238E27FC236}">
                <a16:creationId xmlns:a16="http://schemas.microsoft.com/office/drawing/2014/main" xmlns="" id="{6E627BD4-E6F6-417E-A270-B50236D2F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691" y="2230036"/>
            <a:ext cx="710150" cy="707937"/>
          </a:xfrm>
          <a:prstGeom prst="rect">
            <a:avLst/>
          </a:prstGeom>
        </p:spPr>
      </p:pic>
      <p:pic>
        <p:nvPicPr>
          <p:cNvPr id="33" name="Picture 32">
            <a:extLst>
              <a:ext uri="{FF2B5EF4-FFF2-40B4-BE49-F238E27FC236}">
                <a16:creationId xmlns:a16="http://schemas.microsoft.com/office/drawing/2014/main" xmlns="" id="{05F337A0-BC8E-4812-AD72-424875FD9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2929" y="2324040"/>
            <a:ext cx="710150" cy="707937"/>
          </a:xfrm>
          <a:prstGeom prst="rect">
            <a:avLst/>
          </a:prstGeom>
        </p:spPr>
      </p:pic>
      <p:pic>
        <p:nvPicPr>
          <p:cNvPr id="35" name="Picture 34">
            <a:extLst>
              <a:ext uri="{FF2B5EF4-FFF2-40B4-BE49-F238E27FC236}">
                <a16:creationId xmlns:a16="http://schemas.microsoft.com/office/drawing/2014/main" xmlns="" id="{995AC7A7-9704-4B43-8A25-B8FCA9395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580" y="2018906"/>
            <a:ext cx="710150" cy="707937"/>
          </a:xfrm>
          <a:prstGeom prst="rect">
            <a:avLst/>
          </a:prstGeom>
        </p:spPr>
      </p:pic>
      <p:pic>
        <p:nvPicPr>
          <p:cNvPr id="38" name="Picture 37">
            <a:extLst>
              <a:ext uri="{FF2B5EF4-FFF2-40B4-BE49-F238E27FC236}">
                <a16:creationId xmlns:a16="http://schemas.microsoft.com/office/drawing/2014/main" xmlns="" id="{1F83AEB8-5416-4A42-85CC-4F5D2B510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759" y="2326681"/>
            <a:ext cx="710150" cy="707937"/>
          </a:xfrm>
          <a:prstGeom prst="rect">
            <a:avLst/>
          </a:prstGeom>
        </p:spPr>
      </p:pic>
      <p:pic>
        <p:nvPicPr>
          <p:cNvPr id="40" name="Picture 39">
            <a:extLst>
              <a:ext uri="{FF2B5EF4-FFF2-40B4-BE49-F238E27FC236}">
                <a16:creationId xmlns:a16="http://schemas.microsoft.com/office/drawing/2014/main" xmlns="" id="{4D6907D3-1216-4627-9C45-A04C3F409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612" y="2014719"/>
            <a:ext cx="710150" cy="707937"/>
          </a:xfrm>
          <a:prstGeom prst="rect">
            <a:avLst/>
          </a:prstGeom>
        </p:spPr>
      </p:pic>
      <p:pic>
        <p:nvPicPr>
          <p:cNvPr id="41" name="Picture 40">
            <a:extLst>
              <a:ext uri="{FF2B5EF4-FFF2-40B4-BE49-F238E27FC236}">
                <a16:creationId xmlns:a16="http://schemas.microsoft.com/office/drawing/2014/main" xmlns="" id="{DD397351-7059-4AD5-AE13-F8CBCF8FB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791" y="2322494"/>
            <a:ext cx="710150" cy="707937"/>
          </a:xfrm>
          <a:prstGeom prst="rect">
            <a:avLst/>
          </a:prstGeom>
        </p:spPr>
      </p:pic>
      <p:pic>
        <p:nvPicPr>
          <p:cNvPr id="43" name="Picture 42">
            <a:extLst>
              <a:ext uri="{FF2B5EF4-FFF2-40B4-BE49-F238E27FC236}">
                <a16:creationId xmlns:a16="http://schemas.microsoft.com/office/drawing/2014/main" xmlns="" id="{8648303A-B477-4324-84CF-F6C8E144E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2594" y="1887074"/>
            <a:ext cx="710150" cy="707937"/>
          </a:xfrm>
          <a:prstGeom prst="rect">
            <a:avLst/>
          </a:prstGeom>
        </p:spPr>
      </p:pic>
      <p:pic>
        <p:nvPicPr>
          <p:cNvPr id="44" name="Picture 43">
            <a:extLst>
              <a:ext uri="{FF2B5EF4-FFF2-40B4-BE49-F238E27FC236}">
                <a16:creationId xmlns:a16="http://schemas.microsoft.com/office/drawing/2014/main" xmlns="" id="{4F390B3A-01FB-43B8-A6AD-3CE4EBD32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128" y="2283292"/>
            <a:ext cx="710150" cy="707937"/>
          </a:xfrm>
          <a:prstGeom prst="rect">
            <a:avLst/>
          </a:prstGeom>
        </p:spPr>
      </p:pic>
      <p:pic>
        <p:nvPicPr>
          <p:cNvPr id="46" name="Picture 45">
            <a:extLst>
              <a:ext uri="{FF2B5EF4-FFF2-40B4-BE49-F238E27FC236}">
                <a16:creationId xmlns:a16="http://schemas.microsoft.com/office/drawing/2014/main" xmlns="" id="{A79AE291-ACCE-4C2B-9EDE-43DA66DBB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186" y="2322988"/>
            <a:ext cx="710150" cy="7079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0" presetClass="path" presetSubtype="0" accel="36364" decel="36364" fill="hold" nodeType="afterEffect">
                                  <p:stCondLst>
                                    <p:cond delay="0"/>
                                  </p:stCondLst>
                                  <p:childTnLst>
                                    <p:animMotion origin="layout" path="M -2.77778E-6 -1.85185E-6 C -0.00034 0.0706 -0.00069 0.14121 -0.00087 0.21204 L -0.00087 0.05972 C -0.00087 0.05996 0.00295 0.04838 0.00469 0.04607 C 0.00538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3 0.0213 0.06268 0.02153 0.06354 0.02222 C 0.06441 0.02338 0.06459 0.025 0.06545 0.02616 C 0.06788 0.03033 0.06823 0.02894 0.06997 0.03357 C 0.07049 0.03472 0.07049 0.03611 0.07101 0.03727 C 0.07205 0.03982 0.07396 0.0419 0.07466 0.04468 L 0.07657 0.05232 L 0.07761 0.05602 C 0.07726 0.06389 0.07709 0.07176 0.07657 0.07963 C 0.07639 0.0831 0.07622 0.08634 0.0757 0.08959 C 0.07518 0.09236 0.07431 0.09468 0.07379 0.09722 C 0.07084 0.11273 0.07466 0.09329 0.07188 0.10602 C 0.07153 0.10764 0.07136 0.10926 0.07101 0.11088 C 0.07066 0.11227 0.07032 0.11343 0.06997 0.11459 C 0.06945 0.11806 0.06893 0.12709 0.06545 0.12824 C 0.05538 0.13171 0.06042 0.13033 0.05035 0.13218 C 0.04167 0.13171 0.03299 0.13148 0.02431 0.13079 C 0.02257 0.13079 0.0158 0.12755 0.01493 0.12709 L 0.01216 0.12593 L 0.00938 0.12454 " pathEditMode="relative" rAng="0" ptsTypes="AAAAAAAAAAAAAAAAAAAAAAAAAAAAAAAA">
                                      <p:cBhvr>
                                        <p:cTn id="10" dur="2750" fill="hold"/>
                                        <p:tgtEl>
                                          <p:spTgt spid="31"/>
                                        </p:tgtEl>
                                        <p:attrNameLst>
                                          <p:attrName>ppt_x</p:attrName>
                                          <p:attrName>ppt_y</p:attrName>
                                        </p:attrNameLst>
                                      </p:cBhvr>
                                      <p:rCtr x="3837" y="10602"/>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1.11111E-6 7.40741E-7 L 1.11111E-6 0.00023 C -0.00139 -0.00023 -0.00278 -0.00046 -0.00417 -0.0007 C -0.00504 -0.00093 -0.0059 -0.00185 -0.00695 -0.00185 L -0.01563 -0.00324 C -0.01615 -0.00347 -0.01667 -0.0037 -0.01701 -0.0037 C -0.02413 -0.00509 -0.02656 -0.00417 -0.03472 -0.0037 C -0.03524 -0.00347 -0.03594 -0.00301 -0.03646 -0.00255 C -0.03715 -0.00232 -0.03785 -0.00208 -0.03837 -0.00185 C -0.03889 -0.00185 -0.03924 -0.00162 -0.03976 -0.00139 C -0.04028 -0.00093 -0.04063 -0.00046 -0.04115 7.40741E-7 C -0.04358 0.00139 -0.04236 -0.00093 -0.04531 0.00301 L -0.04809 0.00671 L -0.04948 0.00856 C -0.05104 0.01458 -0.04861 0.00532 -0.05087 0.01296 C -0.05261 0.01829 -0.05104 0.01481 -0.05278 0.01852 C -0.05295 0.01921 -0.05295 0.02014 -0.05313 0.02083 C -0.0533 0.02153 -0.05347 0.02222 -0.05365 0.02268 L -0.05451 0.02778 C -0.05469 0.03356 -0.05486 0.03958 -0.05504 0.0456 C -0.05504 0.04653 -0.05538 0.04722 -0.05556 0.04815 C -0.05573 0.05 -0.0559 0.05185 -0.0559 0.0537 C -0.0559 0.06829 -0.0559 0.08287 -0.05556 0.09745 C -0.05556 0.09815 -0.05521 0.09861 -0.05504 0.0993 C -0.05226 0.11435 -0.05625 0.09444 -0.05417 0.10417 C -0.05347 0.10718 -0.05382 0.10764 -0.05174 0.11042 C -0.05139 0.11111 -0.05087 0.1118 -0.05035 0.11227 C -0.04948 0.11319 -0.04757 0.11481 -0.04757 0.11505 L -0.03976 0.11968 C -0.03837 0.11991 -0.03698 0.12014 -0.03559 0.12037 C -0.03472 0.1206 -0.03386 0.12106 -0.03281 0.12106 C -0.0309 0.12106 -0.02882 0.1206 -0.02674 0.12037 C -0.02639 0.11991 -0.02587 0.11944 -0.02535 0.11898 C -0.02483 0.11875 -0.02413 0.11875 -0.02361 0.11852 C -0.02309 0.11829 -0.02257 0.11805 -0.02222 0.11782 C -0.01997 0.11597 -0.02136 0.1169 -0.01806 0.11528 L -0.01667 0.11481 C -0.01441 0.11273 -0.0158 0.11366 -0.0125 0.11227 C -0.01198 0.11204 -0.01146 0.11204 -0.01111 0.11157 C -0.00972 0.11042 -0.00938 0.11042 -0.00833 0.10856 C -0.00642 0.10555 -0.00851 0.10787 -0.0059 0.10555 C -0.00451 0.10231 -0.00556 0.10417 -0.00226 0.10116 L -0.00087 0.1 C -0.00052 0.0993 -0.00017 0.09884 1.11111E-6 0.09815 C 0.00035 0.09722 0.00052 0.0963 0.00104 0.0956 C 0.00139 0.09491 0.00191 0.09444 0.00243 0.09375 C 0.00278 0.09329 0.0033 0.0919 0.0033 0.09213 L 0.01111 0.08194 C 0.01128 0.08009 0.01146 0.07824 0.01163 0.07639 C 0.01163 0.07593 0.01198 0.07523 0.01215 0.07454 C 0.01233 0.07292 0.01267 0.0713 0.01302 0.06968 C 0.01319 0.06875 0.01319 0.06805 0.01354 0.06713 L 0.01441 0.06343 L 0.01493 0.06157 C 0.01493 0.06018 0.0151 0.0588 0.01528 0.05741 C 0.01545 0.05671 0.01562 0.05602 0.0158 0.05555 C 0.01614 0.05301 0.01667 0.04815 0.01667 0.04838 C 0.01649 0.04213 0.01649 0.03611 0.01632 0.03009 C 0.01614 0.0294 0.01597 0.02893 0.0158 0.02824 C 0.01545 0.02662 0.01493 0.02338 0.01493 0.02361 C 0.01389 0.01157 0.01406 0.01574 0.01493 -0.00324 C 0.01493 -0.00394 0.01528 -0.00556 0.01528 -0.00532 L 0.01215 0.0993 C 0.01215 0.10231 0.01215 0.10509 0.0125 0.10787 C 0.01302 0.11227 0.01319 0.11088 0.01493 0.11343 C 0.01528 0.11412 0.01545 0.11481 0.0158 0.11528 C 0.01614 0.1162 0.01614 0.11713 0.01667 0.11782 C 0.01823 0.11991 0.0191 0.12014 0.02083 0.12106 C 0.02361 0.12083 0.02639 0.1206 0.02917 0.12037 C 0.02986 0.12014 0.03038 0.12014 0.03108 0.11968 C 0.03177 0.11921 0.03385 0.1169 0.03437 0.11667 C 0.03472 0.1162 0.03576 0.11597 0.03576 0.1162 " pathEditMode="relative" rAng="0" ptsTypes="AAAAAAAAAAAAAAAAAAAAAAAAAAAAAAAAAAAAAAAAAAAAAAAAAAAAAAAAAAAAAAAAAAAAAAAA">
                                      <p:cBhvr>
                                        <p:cTn id="21" dur="3000" fill="hold"/>
                                        <p:tgtEl>
                                          <p:spTgt spid="33"/>
                                        </p:tgtEl>
                                        <p:attrNameLst>
                                          <p:attrName>ppt_x</p:attrName>
                                          <p:attrName>ppt_y</p:attrName>
                                        </p:attrNameLst>
                                      </p:cBhvr>
                                      <p:rCtr x="-1007" y="5764"/>
                                    </p:animMotion>
                                  </p:childTnLst>
                                </p:cTn>
                              </p:par>
                            </p:childTnLst>
                          </p:cTn>
                        </p:par>
                        <p:par>
                          <p:cTn id="22" fill="hold">
                            <p:stCondLst>
                              <p:cond delay="7250"/>
                            </p:stCondLst>
                            <p:childTnLst>
                              <p:par>
                                <p:cTn id="23" presetID="10" presetClass="exit" presetSubtype="0" fill="hold" nodeType="after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par>
                          <p:cTn id="26" fill="hold">
                            <p:stCondLst>
                              <p:cond delay="77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8250"/>
                            </p:stCondLst>
                            <p:childTnLst>
                              <p:par>
                                <p:cTn id="31" presetID="0" presetClass="path" presetSubtype="0" accel="50000" decel="50000" fill="hold" nodeType="afterEffect">
                                  <p:stCondLst>
                                    <p:cond delay="0"/>
                                  </p:stCondLst>
                                  <p:childTnLst>
                                    <p:animMotion origin="layout" path="M 5.55556E-7 -4.81481E-6 L -0.00191 0.15209 C -0.00191 0.15463 -0.00191 0.15718 -0.00156 0.15973 C -0.00139 0.16065 -0.00104 0.16135 -0.00052 0.16181 C 0.00035 0.1625 0.00312 0.16343 0.00434 0.16366 C 0.00503 0.16413 0.00556 0.16482 0.00625 0.16505 C 0.00764 0.16551 0.01024 0.16644 0.01024 0.16667 C 0.01389 0.16621 0.01771 0.16598 0.02153 0.16575 C 0.02205 0.16551 0.02274 0.16528 0.02344 0.16505 C 0.02431 0.16482 0.025 0.16459 0.02587 0.16436 C 0.03003 0.16065 0.02465 0.16505 0.02882 0.1625 C 0.02934 0.16204 0.02969 0.16158 0.03021 0.16112 C 0.03229 0.15973 0.03142 0.16158 0.03229 0.15926 " pathEditMode="relative" rAng="0" ptsTypes="AAAAAAAAAAAAA">
                                      <p:cBhvr>
                                        <p:cTn id="32" dur="2000" fill="hold"/>
                                        <p:tgtEl>
                                          <p:spTgt spid="35"/>
                                        </p:tgtEl>
                                        <p:attrNameLst>
                                          <p:attrName>ppt_x</p:attrName>
                                          <p:attrName>ppt_y</p:attrName>
                                        </p:attrNameLst>
                                      </p:cBhvr>
                                      <p:rCtr x="1510" y="8333"/>
                                    </p:animMotion>
                                  </p:childTnLst>
                                </p:cTn>
                              </p:par>
                            </p:childTnLst>
                          </p:cTn>
                        </p:par>
                        <p:par>
                          <p:cTn id="33" fill="hold">
                            <p:stCondLst>
                              <p:cond delay="10250"/>
                            </p:stCondLst>
                            <p:childTnLst>
                              <p:par>
                                <p:cTn id="34" presetID="10" presetClass="exit" presetSubtype="0" fill="hold" nodeType="afterEffect">
                                  <p:stCondLst>
                                    <p:cond delay="0"/>
                                  </p:stCondLst>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par>
                          <p:cTn id="37" fill="hold">
                            <p:stCondLst>
                              <p:cond delay="10750"/>
                            </p:stCondLst>
                            <p:childTnLst>
                              <p:par>
                                <p:cTn id="38" presetID="10"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par>
                          <p:cTn id="41" fill="hold">
                            <p:stCondLst>
                              <p:cond delay="11250"/>
                            </p:stCondLst>
                            <p:childTnLst>
                              <p:par>
                                <p:cTn id="42" presetID="42" presetClass="path" presetSubtype="0" accel="50000" decel="50000" fill="hold" nodeType="afterEffect">
                                  <p:stCondLst>
                                    <p:cond delay="0"/>
                                  </p:stCondLst>
                                  <p:childTnLst>
                                    <p:animMotion origin="layout" path="M -4.72222E-6 -2.22222E-6 L 0.05747 -0.00116 " pathEditMode="relative" rAng="0" ptsTypes="AA">
                                      <p:cBhvr>
                                        <p:cTn id="43" dur="1000" fill="hold"/>
                                        <p:tgtEl>
                                          <p:spTgt spid="38"/>
                                        </p:tgtEl>
                                        <p:attrNameLst>
                                          <p:attrName>ppt_x</p:attrName>
                                          <p:attrName>ppt_y</p:attrName>
                                        </p:attrNameLst>
                                      </p:cBhvr>
                                      <p:rCtr x="2865" y="-69"/>
                                    </p:animMotion>
                                  </p:childTnLst>
                                </p:cTn>
                              </p:par>
                            </p:childTnLst>
                          </p:cTn>
                        </p:par>
                        <p:par>
                          <p:cTn id="44" fill="hold">
                            <p:stCondLst>
                              <p:cond delay="12250"/>
                            </p:stCondLst>
                            <p:childTnLst>
                              <p:par>
                                <p:cTn id="45" presetID="10" presetClass="exit" presetSubtype="0" fill="hold" nodeType="after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childTnLst>
                          </p:cTn>
                        </p:par>
                        <p:par>
                          <p:cTn id="48" fill="hold">
                            <p:stCondLst>
                              <p:cond delay="12750"/>
                            </p:stCondLst>
                            <p:childTnLst>
                              <p:par>
                                <p:cTn id="49" presetID="10" presetClass="entr" presetSubtype="0"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par>
                          <p:cTn id="52" fill="hold">
                            <p:stCondLst>
                              <p:cond delay="13250"/>
                            </p:stCondLst>
                            <p:childTnLst>
                              <p:par>
                                <p:cTn id="53" presetID="0" presetClass="path" presetSubtype="0" accel="50000" decel="50000" fill="hold" nodeType="afterEffect">
                                  <p:stCondLst>
                                    <p:cond delay="0"/>
                                  </p:stCondLst>
                                  <p:childTnLst>
                                    <p:animMotion origin="layout" path="M 1.11111E-6 -3.7037E-7 L -0.00191 0.15208 C -0.00191 0.15463 -0.00191 0.15718 -0.00156 0.15972 C -0.00139 0.16065 -0.00104 0.16134 -0.00052 0.16181 C 0.00035 0.1625 0.00312 0.16343 0.00434 0.16366 C 0.00503 0.16412 0.00555 0.16482 0.00625 0.16505 C 0.00764 0.16551 0.01024 0.16644 0.01024 0.16667 C 0.01389 0.1662 0.01771 0.16597 0.02153 0.16574 C 0.02205 0.16551 0.02274 0.16528 0.02344 0.16505 C 0.0243 0.16482 0.025 0.16458 0.02587 0.16435 C 0.03003 0.16065 0.02465 0.16505 0.02882 0.1625 C 0.02934 0.16204 0.02969 0.16157 0.03021 0.16111 C 0.03229 0.15972 0.03142 0.16157 0.03229 0.15926 " pathEditMode="relative" rAng="0" ptsTypes="AAAAAAAAAAAAA">
                                      <p:cBhvr>
                                        <p:cTn id="54" dur="2000" fill="hold"/>
                                        <p:tgtEl>
                                          <p:spTgt spid="40"/>
                                        </p:tgtEl>
                                        <p:attrNameLst>
                                          <p:attrName>ppt_x</p:attrName>
                                          <p:attrName>ppt_y</p:attrName>
                                        </p:attrNameLst>
                                      </p:cBhvr>
                                      <p:rCtr x="1510" y="8333"/>
                                    </p:animMotion>
                                  </p:childTnLst>
                                </p:cTn>
                              </p:par>
                            </p:childTnLst>
                          </p:cTn>
                        </p:par>
                        <p:par>
                          <p:cTn id="55" fill="hold">
                            <p:stCondLst>
                              <p:cond delay="15250"/>
                            </p:stCondLst>
                            <p:childTnLst>
                              <p:par>
                                <p:cTn id="56" presetID="10" presetClass="exit" presetSubtype="0" fill="hold" nodeType="afterEffect">
                                  <p:stCondLst>
                                    <p:cond delay="0"/>
                                  </p:stCondLst>
                                  <p:childTnLst>
                                    <p:animEffect transition="out" filter="fade">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cTn>
                              </p:par>
                            </p:childTnLst>
                          </p:cTn>
                        </p:par>
                        <p:par>
                          <p:cTn id="59" fill="hold">
                            <p:stCondLst>
                              <p:cond delay="15750"/>
                            </p:stCondLst>
                            <p:childTnLst>
                              <p:par>
                                <p:cTn id="60" presetID="10" presetClass="entr" presetSubtype="0"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par>
                          <p:cTn id="63" fill="hold">
                            <p:stCondLst>
                              <p:cond delay="16250"/>
                            </p:stCondLst>
                            <p:childTnLst>
                              <p:par>
                                <p:cTn id="64" presetID="42" presetClass="path" presetSubtype="0" accel="50000" decel="50000" fill="hold" nodeType="afterEffect">
                                  <p:stCondLst>
                                    <p:cond delay="0"/>
                                  </p:stCondLst>
                                  <p:childTnLst>
                                    <p:animMotion origin="layout" path="M -4.16667E-6 2.22222E-6 L 0.05747 -0.00116 " pathEditMode="relative" rAng="0" ptsTypes="AA">
                                      <p:cBhvr>
                                        <p:cTn id="65" dur="1000" fill="hold"/>
                                        <p:tgtEl>
                                          <p:spTgt spid="41"/>
                                        </p:tgtEl>
                                        <p:attrNameLst>
                                          <p:attrName>ppt_x</p:attrName>
                                          <p:attrName>ppt_y</p:attrName>
                                        </p:attrNameLst>
                                      </p:cBhvr>
                                      <p:rCtr x="2865" y="-69"/>
                                    </p:animMotion>
                                  </p:childTnLst>
                                </p:cTn>
                              </p:par>
                            </p:childTnLst>
                          </p:cTn>
                        </p:par>
                        <p:par>
                          <p:cTn id="66" fill="hold">
                            <p:stCondLst>
                              <p:cond delay="17250"/>
                            </p:stCondLst>
                            <p:childTnLst>
                              <p:par>
                                <p:cTn id="67" presetID="10" presetClass="exit" presetSubtype="0" fill="hold" nodeType="after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par>
                          <p:cTn id="70" fill="hold">
                            <p:stCondLst>
                              <p:cond delay="17750"/>
                            </p:stCondLst>
                            <p:childTnLst>
                              <p:par>
                                <p:cTn id="71" presetID="10" presetClass="entr" presetSubtype="0"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par>
                          <p:cTn id="74" fill="hold">
                            <p:stCondLst>
                              <p:cond delay="18250"/>
                            </p:stCondLst>
                            <p:childTnLst>
                              <p:par>
                                <p:cTn id="75" presetID="0" presetClass="path" presetSubtype="0" accel="50000" decel="50000" fill="hold" nodeType="afterEffect">
                                  <p:stCondLst>
                                    <p:cond delay="0"/>
                                  </p:stCondLst>
                                  <p:childTnLst>
                                    <p:animMotion origin="layout" path="M 1.38889E-6 -7.40741E-7 L -0.00261 0.10116 C -0.00174 0.10486 -0.00122 0.1088 1.38889E-6 0.11227 C 0.00052 0.11343 0.00156 0.11389 0.00191 0.11482 C 0.00243 0.11597 0.00208 0.11759 0.00278 0.11852 C 0.00347 0.11945 0.00469 0.11945 0.00555 0.11991 C 0.00712 0.11968 0.01736 0.11875 0.01944 0.11597 L 0.02048 0.11482 " pathEditMode="relative" rAng="0" ptsTypes="AAAAAAAA">
                                      <p:cBhvr>
                                        <p:cTn id="76" dur="1000" fill="hold"/>
                                        <p:tgtEl>
                                          <p:spTgt spid="44"/>
                                        </p:tgtEl>
                                        <p:attrNameLst>
                                          <p:attrName>ppt_x</p:attrName>
                                          <p:attrName>ppt_y</p:attrName>
                                        </p:attrNameLst>
                                      </p:cBhvr>
                                      <p:rCtr x="885" y="5995"/>
                                    </p:animMotion>
                                  </p:childTnLst>
                                </p:cTn>
                              </p:par>
                            </p:childTnLst>
                          </p:cTn>
                        </p:par>
                        <p:par>
                          <p:cTn id="77" fill="hold">
                            <p:stCondLst>
                              <p:cond delay="19250"/>
                            </p:stCondLst>
                            <p:childTnLst>
                              <p:par>
                                <p:cTn id="78" presetID="10" presetClass="exit" presetSubtype="0" fill="hold" nodeType="afterEffect">
                                  <p:stCondLst>
                                    <p:cond delay="0"/>
                                  </p:stCondLst>
                                  <p:childTnLst>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childTnLst>
                          </p:cTn>
                        </p:par>
                        <p:par>
                          <p:cTn id="81" fill="hold">
                            <p:stCondLst>
                              <p:cond delay="19750"/>
                            </p:stCondLst>
                            <p:childTnLst>
                              <p:par>
                                <p:cTn id="82" presetID="10" presetClass="entr" presetSubtype="0" fill="hold"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par>
                          <p:cTn id="85" fill="hold">
                            <p:stCondLst>
                              <p:cond delay="20250"/>
                            </p:stCondLst>
                            <p:childTnLst>
                              <p:par>
                                <p:cTn id="86" presetID="10" presetClass="exit" presetSubtype="0" fill="hold" nodeType="afterEffect">
                                  <p:stCondLst>
                                    <p:cond delay="60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childTnLst>
                          </p:cTn>
                        </p:par>
                        <p:par>
                          <p:cTn id="89" fill="hold">
                            <p:stCondLst>
                              <p:cond delay="21350"/>
                            </p:stCondLst>
                            <p:childTnLst>
                              <p:par>
                                <p:cTn id="90" presetID="10" presetClass="entr" presetSubtype="0" fill="hold"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par>
                          <p:cTn id="93" fill="hold">
                            <p:stCondLst>
                              <p:cond delay="21850"/>
                            </p:stCondLst>
                            <p:childTnLst>
                              <p:par>
                                <p:cTn id="94" presetID="0" presetClass="path" presetSubtype="0" accel="50000" decel="50000" fill="hold" nodeType="afterEffect">
                                  <p:stCondLst>
                                    <p:cond delay="0"/>
                                  </p:stCondLst>
                                  <p:childTnLst>
                                    <p:animMotion origin="layout" path="M 8.33333E-7 2.22222E-6 C 8.33333E-7 0.03935 0.00017 0.07916 0.00035 0.11875 L 0.00937 0.03148 C 0.01042 0.03009 0.01163 0.02893 0.01267 0.02778 C 0.01562 0.02384 0.01059 0.02731 0.01649 0.02199 C 0.01996 0.01875 0.01562 0.02291 0.01927 0.01875 C 0.01979 0.01828 0.02031 0.01805 0.02083 0.01759 C 0.02135 0.0169 0.02187 0.01574 0.02257 0.01504 C 0.02604 0.01203 0.02187 0.01574 0.02604 0.0118 C 0.02639 0.01134 0.02691 0.01088 0.02743 0.01065 C 0.02778 0.01041 0.0283 0.01018 0.02882 0.00995 C 0.02951 0.00972 0.03003 0.00926 0.03073 0.00879 C 0.03125 0.00833 0.0316 0.00787 0.03212 0.00741 C 0.03299 0.00694 0.03403 0.00671 0.0349 0.00625 L 0.03646 0.00555 L 0.03785 0.00486 C 0.03837 0.00463 0.03871 0.0044 0.03924 0.0044 C 0.03993 0.00416 0.04045 0.00393 0.04115 0.0037 C 0.04201 0.00324 0.04305 0.00278 0.04392 0.00231 C 0.04444 0.00231 0.04496 0.00185 0.04531 0.00185 C 0.04774 0.00092 0.0467 0.00139 0.04878 0.00046 C 0.05174 0.00069 0.05469 0.00046 0.05764 0.00116 C 0.05885 0.00139 0.05955 0.00278 0.06059 0.0037 C 0.06111 0.00416 0.06163 0.0044 0.06198 0.00486 L 0.06441 0.0081 C 0.06562 0.01342 0.06389 0.00694 0.0658 0.01134 C 0.06597 0.0118 0.06597 0.0125 0.06632 0.01319 C 0.06649 0.01389 0.06684 0.01435 0.06719 0.01504 C 0.06736 0.01574 0.06753 0.0162 0.06771 0.0169 C 0.06805 0.01852 0.06823 0.02037 0.06858 0.02199 C 0.06962 0.02592 0.06962 0.02453 0.06962 0.02639 L 0.06771 0.08518 C 0.06684 0.0956 0.06684 0.09213 0.06771 0.10717 C 0.06771 0.10949 0.06858 0.11296 0.06996 0.11412 C 0.07049 0.11458 0.07101 0.11504 0.07153 0.11551 C 0.07187 0.11574 0.07205 0.11643 0.0724 0.11666 C 0.07396 0.11782 0.07587 0.11828 0.0776 0.11875 C 0.08021 0.11852 0.08264 0.11828 0.08524 0.11805 C 0.08576 0.11782 0.08646 0.11759 0.08715 0.11736 C 0.08767 0.11713 0.08906 0.1162 0.08906 0.11643 " pathEditMode="relative" rAng="0" ptsTypes="AAAAAAAAAAAAAAAAAAAAAAAAAAAAAAAAAAAAAAAA">
                                      <p:cBhvr>
                                        <p:cTn id="95" dur="3000" fill="hold"/>
                                        <p:tgtEl>
                                          <p:spTgt spid="46"/>
                                        </p:tgtEl>
                                        <p:attrNameLst>
                                          <p:attrName>ppt_x</p:attrName>
                                          <p:attrName>ppt_y</p:attrName>
                                        </p:attrNameLst>
                                      </p:cBhvr>
                                      <p:rCtr x="4444" y="5926"/>
                                    </p:animMotion>
                                  </p:childTnLst>
                                </p:cTn>
                              </p:par>
                            </p:childTnLst>
                          </p:cTn>
                        </p:par>
                        <p:par>
                          <p:cTn id="96" fill="hold">
                            <p:stCondLst>
                              <p:cond delay="24850"/>
                            </p:stCondLst>
                            <p:childTnLst>
                              <p:par>
                                <p:cTn id="97" presetID="10" presetClass="exit" presetSubtype="0" fill="hold" nodeType="after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par>
                          <p:cTn id="100" fill="hold">
                            <p:stCondLst>
                              <p:cond delay="25350"/>
                            </p:stCondLst>
                            <p:childTnLst>
                              <p:par>
                                <p:cTn id="101" presetID="10" presetClass="entr" presetSubtype="0" fill="hold"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childTnLst>
                          </p:cTn>
                        </p:par>
                        <p:par>
                          <p:cTn id="104" fill="hold">
                            <p:stCondLst>
                              <p:cond delay="25850"/>
                            </p:stCondLst>
                            <p:childTnLst>
                              <p:par>
                                <p:cTn id="105" presetID="0" presetClass="path" presetSubtype="0" accel="50000" decel="50000" fill="hold" nodeType="afterEffect">
                                  <p:stCondLst>
                                    <p:cond delay="0"/>
                                  </p:stCondLst>
                                  <p:childTnLst>
                                    <p:animMotion origin="layout" path="M -8.33333E-7 3.7037E-7 L -0.01841 -0.00973 L -0.03229 -0.00857 L -0.04341 3.7037E-7 L -0.05174 0.01967 L -0.05625 0.0493 L -0.05365 0.08773 L -0.04705 0.10856 L -0.03594 0.11736 L -0.02118 0.11597 L -0.00365 0.1037 L 0.00746 0.08148 L 0.01302 0.05925 L 0.01302 0.02476 L 0.01493 -0.00973 L 0.01302 0.11226 L 0.01111 0.15185 L 0.00555 0.17152 L -0.00452 0.18402 L -0.01841 0.18773 L -0.0342 0.18773 L -0.04809 0.18518 L -0.05625 0.17777 " pathEditMode="relative" ptsTypes="AAAAAAAAAAAAAAAAAAAAAAA">
                                      <p:cBhvr>
                                        <p:cTn id="106" dur="5000" fill="hold"/>
                                        <p:tgtEl>
                                          <p:spTgt spid="28"/>
                                        </p:tgtEl>
                                        <p:attrNameLst>
                                          <p:attrName>ppt_x</p:attrName>
                                          <p:attrName>ppt_y</p:attrName>
                                        </p:attrNameLst>
                                      </p:cBhvr>
                                    </p:animMotion>
                                  </p:childTnLst>
                                </p:cTn>
                              </p:par>
                            </p:childTnLst>
                          </p:cTn>
                        </p:par>
                        <p:par>
                          <p:cTn id="107" fill="hold">
                            <p:stCondLst>
                              <p:cond delay="30850"/>
                            </p:stCondLst>
                            <p:childTnLst>
                              <p:par>
                                <p:cTn id="108" presetID="10" presetClass="exit" presetSubtype="0" fill="hold" nodeType="afterEffect">
                                  <p:stCondLst>
                                    <p:cond delay="0"/>
                                  </p:stCondLst>
                                  <p:childTnLst>
                                    <p:animEffect transition="out" filter="fade">
                                      <p:cBhvr>
                                        <p:cTn id="109" dur="500"/>
                                        <p:tgtEl>
                                          <p:spTgt spid="28"/>
                                        </p:tgtEl>
                                      </p:cBhvr>
                                    </p:animEffect>
                                    <p:set>
                                      <p:cBhvr>
                                        <p:cTn id="11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6F9715C7-644B-4344-B487-C5C6F3BE3491}"/>
              </a:ext>
            </a:extLst>
          </p:cNvPr>
          <p:cNvSpPr/>
          <p:nvPr/>
        </p:nvSpPr>
        <p:spPr>
          <a:xfrm>
            <a:off x="7483120" y="1881515"/>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26" name="Picture 25">
            <a:extLst>
              <a:ext uri="{FF2B5EF4-FFF2-40B4-BE49-F238E27FC236}">
                <a16:creationId xmlns:a16="http://schemas.microsoft.com/office/drawing/2014/main" xmlns="" id="{2FA28A4D-4482-C24C-9F73-7FEF985BE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208" y="2385571"/>
            <a:ext cx="710150" cy="707937"/>
          </a:xfrm>
          <a:prstGeom prst="rect">
            <a:avLst/>
          </a:prstGeom>
        </p:spPr>
      </p:pic>
      <p:sp>
        <p:nvSpPr>
          <p:cNvPr id="42" name="Rectangle 41">
            <a:extLst>
              <a:ext uri="{FF2B5EF4-FFF2-40B4-BE49-F238E27FC236}">
                <a16:creationId xmlns:a16="http://schemas.microsoft.com/office/drawing/2014/main" xmlns="" id="{D2C0326D-8067-4290-8C32-88321F584F82}"/>
              </a:ext>
            </a:extLst>
          </p:cNvPr>
          <p:cNvSpPr/>
          <p:nvPr/>
        </p:nvSpPr>
        <p:spPr>
          <a:xfrm>
            <a:off x="5796136"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45" name="Rectangle 44">
            <a:extLst>
              <a:ext uri="{FF2B5EF4-FFF2-40B4-BE49-F238E27FC236}">
                <a16:creationId xmlns:a16="http://schemas.microsoft.com/office/drawing/2014/main" xmlns="" id="{B606B398-C695-42CA-94CE-979903D34C27}"/>
              </a:ext>
            </a:extLst>
          </p:cNvPr>
          <p:cNvSpPr/>
          <p:nvPr/>
        </p:nvSpPr>
        <p:spPr>
          <a:xfrm>
            <a:off x="6360408"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sp>
        <p:nvSpPr>
          <p:cNvPr id="28" name="Rectangle 27">
            <a:extLst>
              <a:ext uri="{FF2B5EF4-FFF2-40B4-BE49-F238E27FC236}">
                <a16:creationId xmlns:a16="http://schemas.microsoft.com/office/drawing/2014/main" xmlns="" id="{49518861-979B-4984-9D96-08987F24AA3E}"/>
              </a:ext>
            </a:extLst>
          </p:cNvPr>
          <p:cNvSpPr/>
          <p:nvPr/>
        </p:nvSpPr>
        <p:spPr>
          <a:xfrm>
            <a:off x="251520"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h</a:t>
            </a:r>
            <a:endParaRPr lang="en-GB" sz="16600" dirty="0"/>
          </a:p>
        </p:txBody>
      </p:sp>
      <p:sp>
        <p:nvSpPr>
          <p:cNvPr id="36" name="Rectangle 35">
            <a:extLst>
              <a:ext uri="{FF2B5EF4-FFF2-40B4-BE49-F238E27FC236}">
                <a16:creationId xmlns:a16="http://schemas.microsoft.com/office/drawing/2014/main" xmlns="" id="{2D0C2B7E-B42E-4CE0-A402-DE7C84AA27AB}"/>
              </a:ext>
            </a:extLst>
          </p:cNvPr>
          <p:cNvSpPr/>
          <p:nvPr/>
        </p:nvSpPr>
        <p:spPr>
          <a:xfrm>
            <a:off x="1331640" y="1839066"/>
            <a:ext cx="140936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u</a:t>
            </a:r>
            <a:endParaRPr lang="en-GB" sz="16600" dirty="0"/>
          </a:p>
        </p:txBody>
      </p:sp>
      <p:sp>
        <p:nvSpPr>
          <p:cNvPr id="49" name="Rectangle 48">
            <a:extLst>
              <a:ext uri="{FF2B5EF4-FFF2-40B4-BE49-F238E27FC236}">
                <a16:creationId xmlns:a16="http://schemas.microsoft.com/office/drawing/2014/main" xmlns="" id="{89761985-B719-4175-83C5-A065735F6582}"/>
              </a:ext>
            </a:extLst>
          </p:cNvPr>
          <p:cNvSpPr/>
          <p:nvPr/>
        </p:nvSpPr>
        <p:spPr>
          <a:xfrm>
            <a:off x="2438337" y="1867255"/>
            <a:ext cx="1989647"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m</a:t>
            </a:r>
            <a:endParaRPr lang="en-GB" sz="16600" dirty="0"/>
          </a:p>
        </p:txBody>
      </p:sp>
      <p:sp>
        <p:nvSpPr>
          <p:cNvPr id="51" name="Rectangle 50">
            <a:extLst>
              <a:ext uri="{FF2B5EF4-FFF2-40B4-BE49-F238E27FC236}">
                <a16:creationId xmlns:a16="http://schemas.microsoft.com/office/drawing/2014/main" xmlns="" id="{255221E0-B248-4B3E-A0B4-14CBDE1E2491}"/>
              </a:ext>
            </a:extLst>
          </p:cNvPr>
          <p:cNvSpPr/>
          <p:nvPr/>
        </p:nvSpPr>
        <p:spPr>
          <a:xfrm>
            <a:off x="4139952" y="1867255"/>
            <a:ext cx="1989647"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m</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82F01C75-FD5D-4EF1-8CD4-33FFAFCB1D5D}"/>
              </a:ext>
            </a:extLst>
          </p:cNvPr>
          <p:cNvGrpSpPr>
            <a:grpSpLocks/>
          </p:cNvGrpSpPr>
          <p:nvPr/>
        </p:nvGrpSpPr>
        <p:grpSpPr bwMode="auto">
          <a:xfrm>
            <a:off x="6915150" y="5516563"/>
            <a:ext cx="1544638" cy="720725"/>
            <a:chOff x="6914614" y="5517232"/>
            <a:chExt cx="1545818" cy="720080"/>
          </a:xfrm>
        </p:grpSpPr>
        <p:grpSp>
          <p:nvGrpSpPr>
            <p:cNvPr id="14348" name="Write action">
              <a:extLst>
                <a:ext uri="{FF2B5EF4-FFF2-40B4-BE49-F238E27FC236}">
                  <a16:creationId xmlns:a16="http://schemas.microsoft.com/office/drawing/2014/main" xmlns="" id="{9FFF2EFC-0E67-4E1C-B790-5B4ABF77C5B9}"/>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4349" name="Picture 11">
              <a:extLst>
                <a:ext uri="{FF2B5EF4-FFF2-40B4-BE49-F238E27FC236}">
                  <a16:creationId xmlns:a16="http://schemas.microsoft.com/office/drawing/2014/main" xmlns="" id="{EBE330FB-9610-4EC1-90CB-841C68842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42">
            <a:extLst>
              <a:ext uri="{FF2B5EF4-FFF2-40B4-BE49-F238E27FC236}">
                <a16:creationId xmlns:a16="http://schemas.microsoft.com/office/drawing/2014/main" xmlns="" id="{8648303A-B477-4324-84CF-F6C8E144E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627" y="1887074"/>
            <a:ext cx="710150" cy="707937"/>
          </a:xfrm>
          <a:prstGeom prst="rect">
            <a:avLst/>
          </a:prstGeom>
        </p:spPr>
      </p:pic>
      <p:pic>
        <p:nvPicPr>
          <p:cNvPr id="44" name="Picture 43">
            <a:extLst>
              <a:ext uri="{FF2B5EF4-FFF2-40B4-BE49-F238E27FC236}">
                <a16:creationId xmlns:a16="http://schemas.microsoft.com/office/drawing/2014/main" xmlns="" id="{4F390B3A-01FB-43B8-A6AD-3CE4EBD32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6161" y="2283292"/>
            <a:ext cx="710150" cy="707937"/>
          </a:xfrm>
          <a:prstGeom prst="rect">
            <a:avLst/>
          </a:prstGeom>
        </p:spPr>
      </p:pic>
      <p:pic>
        <p:nvPicPr>
          <p:cNvPr id="46" name="Picture 45">
            <a:extLst>
              <a:ext uri="{FF2B5EF4-FFF2-40B4-BE49-F238E27FC236}">
                <a16:creationId xmlns:a16="http://schemas.microsoft.com/office/drawing/2014/main" xmlns="" id="{A79AE291-ACCE-4C2B-9EDE-43DA66DBB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3219" y="2322988"/>
            <a:ext cx="710150" cy="707937"/>
          </a:xfrm>
          <a:prstGeom prst="rect">
            <a:avLst/>
          </a:prstGeom>
        </p:spPr>
      </p:pic>
      <p:pic>
        <p:nvPicPr>
          <p:cNvPr id="29" name="Picture 28">
            <a:extLst>
              <a:ext uri="{FF2B5EF4-FFF2-40B4-BE49-F238E27FC236}">
                <a16:creationId xmlns:a16="http://schemas.microsoft.com/office/drawing/2014/main" xmlns="" id="{0E7223D2-009D-4E31-A897-FF65B8EA6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17" y="1839066"/>
            <a:ext cx="710150" cy="707937"/>
          </a:xfrm>
          <a:prstGeom prst="rect">
            <a:avLst/>
          </a:prstGeom>
        </p:spPr>
      </p:pic>
      <p:pic>
        <p:nvPicPr>
          <p:cNvPr id="37" name="Picture 36">
            <a:extLst>
              <a:ext uri="{FF2B5EF4-FFF2-40B4-BE49-F238E27FC236}">
                <a16:creationId xmlns:a16="http://schemas.microsoft.com/office/drawing/2014/main" xmlns="" id="{E11AD119-34A8-4BA0-A7AD-10127B4D61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475" y="2283243"/>
            <a:ext cx="710150" cy="707937"/>
          </a:xfrm>
          <a:prstGeom prst="rect">
            <a:avLst/>
          </a:prstGeom>
        </p:spPr>
      </p:pic>
      <p:pic>
        <p:nvPicPr>
          <p:cNvPr id="50" name="Picture 49">
            <a:extLst>
              <a:ext uri="{FF2B5EF4-FFF2-40B4-BE49-F238E27FC236}">
                <a16:creationId xmlns:a16="http://schemas.microsoft.com/office/drawing/2014/main" xmlns="" id="{09C7B72C-CFC3-44CB-ABE1-07933B096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093" y="2392694"/>
            <a:ext cx="710150" cy="707937"/>
          </a:xfrm>
          <a:prstGeom prst="rect">
            <a:avLst/>
          </a:prstGeom>
        </p:spPr>
      </p:pic>
      <p:pic>
        <p:nvPicPr>
          <p:cNvPr id="52" name="Picture 51">
            <a:extLst>
              <a:ext uri="{FF2B5EF4-FFF2-40B4-BE49-F238E27FC236}">
                <a16:creationId xmlns:a16="http://schemas.microsoft.com/office/drawing/2014/main" xmlns="" id="{A5E801C4-FCD8-421A-9FCF-B3307B4AD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708" y="2392694"/>
            <a:ext cx="710150" cy="707937"/>
          </a:xfrm>
          <a:prstGeom prst="rect">
            <a:avLst/>
          </a:prstGeom>
        </p:spPr>
      </p:pic>
    </p:spTree>
    <p:extLst>
      <p:ext uri="{BB962C8B-B14F-4D97-AF65-F5344CB8AC3E}">
        <p14:creationId xmlns:p14="http://schemas.microsoft.com/office/powerpoint/2010/main" val="4059000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94444E-6 4.07407E-6 L -0.00504 0.20625 L 0.00156 0.12083 C 0.00243 0.11805 0.00295 0.11481 0.00416 0.11203 C 0.00469 0.11064 0.00573 0.10972 0.0066 0.10856 C 0.00816 0.10694 0.0092 0.10625 0.01076 0.10532 L 0.02847 0.08958 L 0.03611 0.08726 C 0.0375 0.0868 0.03889 0.08634 0.04028 0.08611 C 0.04323 0.08564 0.04635 0.08541 0.04948 0.08518 C 0.05121 0.08541 0.05295 0.08541 0.05451 0.08611 C 0.05555 0.08657 0.05607 0.08773 0.05712 0.08842 C 0.05781 0.08888 0.05868 0.08912 0.05955 0.08958 C 0.06007 0.09027 0.06076 0.09097 0.06128 0.09189 C 0.0618 0.09282 0.06232 0.09398 0.06285 0.09513 C 0.06371 0.09676 0.06458 0.09814 0.06545 0.09953 C 0.06684 0.10555 0.06632 0.10185 0.06632 0.11088 L 0.06128 0.18935 C 0.06215 0.19236 0.06302 0.19537 0.06371 0.19838 C 0.06406 0.1993 0.06389 0.20092 0.06458 0.20162 C 0.06545 0.20254 0.06684 0.20231 0.06788 0.20277 L 0.08316 0.20162 " pathEditMode="relative" rAng="0" ptsTypes="AAAAAAAAAAAAAAAAAAAAAA">
                                      <p:cBhvr>
                                        <p:cTn id="10" dur="2750" fill="hold"/>
                                        <p:tgtEl>
                                          <p:spTgt spid="29"/>
                                        </p:tgtEl>
                                        <p:attrNameLst>
                                          <p:attrName>ppt_x</p:attrName>
                                          <p:attrName>ppt_y</p:attrName>
                                        </p:attrNameLst>
                                      </p:cBhvr>
                                      <p:rCtr x="3906" y="10301"/>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4250"/>
                            </p:stCondLst>
                            <p:childTnLst>
                              <p:par>
                                <p:cTn id="20" presetID="0" presetClass="path" presetSubtype="0" accel="36364" decel="36364" fill="hold" nodeType="afterEffect">
                                  <p:stCondLst>
                                    <p:cond delay="0"/>
                                  </p:stCondLst>
                                  <p:childTnLst>
                                    <p:animMotion origin="layout" path="M 2.77556E-17 -7.40741E-7 L 0.00174 0.11968 C 0.00382 0.12176 0.0059 0.12407 0.00816 0.12593 C 0.00955 0.12708 0.01458 0.12801 0.01545 0.12847 C 0.01944 0.12801 0.02344 0.12778 0.02743 0.12708 C 0.0309 0.12662 0.0342 0.12593 0.0375 0.12477 C 0.03941 0.12384 0.04115 0.12315 0.04306 0.12222 C 0.04392 0.12176 0.04497 0.12176 0.04583 0.12107 C 0.0467 0.12014 0.04757 0.11921 0.04861 0.11852 C 0.05035 0.11759 0.05243 0.11759 0.05399 0.1162 L 0.05955 0.11111 C 0.06042 0.11042 0.06128 0.10926 0.06233 0.1088 L 0.06771 0.10625 L 0.06962 0.10255 L 0.07153 0.00232 L 0.06875 0.11111 C 0.06892 0.11482 0.06806 0.11921 0.06962 0.12222 C 0.07066 0.12431 0.07517 0.12477 0.07517 0.125 C 0.08056 0.12431 0.08611 0.12431 0.09167 0.12338 C 0.09358 0.12315 0.09722 0.12107 0.09722 0.1213 " pathEditMode="relative" rAng="0" ptsTypes="AAAAAAAAAAAAAAAAAAAA">
                                      <p:cBhvr>
                                        <p:cTn id="21" dur="2750" fill="hold"/>
                                        <p:tgtEl>
                                          <p:spTgt spid="37"/>
                                        </p:tgtEl>
                                        <p:attrNameLst>
                                          <p:attrName>ppt_x</p:attrName>
                                          <p:attrName>ppt_y</p:attrName>
                                        </p:attrNameLst>
                                      </p:cBhvr>
                                      <p:rCtr x="4861" y="6412"/>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4.44444E-6 -2.96296E-6 L -0.00086 0.11621 L 0.00851 0.02523 C 0.00938 0.02361 0.01025 0.02199 0.01094 0.02014 C 0.01198 0.0176 0.01059 0.01621 0.01424 0.01459 L 0.01702 0.0132 C 0.01893 0.01065 0.01702 0.01297 0.01945 0.01135 C 0.01997 0.01088 0.02032 0.01042 0.02084 0.00996 C 0.02136 0.00973 0.02188 0.00973 0.02223 0.00949 C 0.02327 0.00857 0.02396 0.00741 0.02518 0.00695 C 0.02605 0.00648 0.02709 0.00625 0.02796 0.00556 C 0.02848 0.0051 0.02882 0.00463 0.02934 0.0044 C 0.03021 0.00371 0.0323 0.00301 0.0323 0.00324 C 0.03455 0.00116 0.03316 0.00209 0.03646 0.00047 L 0.03924 -0.00069 L 0.04028 -0.00069 L 0.04028 -0.00046 C 0.04167 -0.00092 0.04306 -0.00115 0.04462 -0.00139 C 0.04549 -0.00162 0.04636 -0.00185 0.0474 -0.00185 C 0.05 -0.00185 0.05278 -0.00162 0.05539 -0.00139 C 0.05938 0.00047 0.05747 -0.00092 0.06112 0.00255 L 0.0625 0.00371 C 0.06268 0.0044 0.06268 0.0051 0.06303 0.00556 L 0.06441 0.00741 L 0.06546 0.11829 L 0.07622 0.02084 C 0.07726 0.01922 0.07813 0.0176 0.07917 0.01644 C 0.08004 0.01528 0.08108 0.01459 0.08195 0.01389 C 0.08386 0.01227 0.08282 0.01273 0.08473 0.01204 C 0.08698 0.00903 0.08438 0.01204 0.08716 0.00996 C 0.09028 0.00764 0.09011 0.00672 0.09375 0.0051 L 0.09671 0.00371 L 0.09809 0.00301 C 0.1 0.0007 0.09827 0.00232 0.10226 0.00116 C 0.10521 0.00047 0.10209 0.00047 0.10573 -2.96296E-6 C 0.10747 -0.00046 0.10921 -0.00046 0.11094 -0.00069 C 0.11216 -0.00115 0.11546 -0.00185 0.1165 -0.00185 C 0.11702 -0.00185 0.11754 -0.00162 0.11806 -0.00139 C 0.11858 -0.00115 0.11928 -0.00092 0.1198 -0.00069 C 0.12084 0.00023 0.12188 0.0007 0.12275 0.00185 C 0.12309 0.00232 0.12344 0.00255 0.12362 0.00301 C 0.12483 0.0051 0.1257 0.00718 0.12657 0.00949 C 0.12674 0.00996 0.12674 0.01065 0.12691 0.01135 C 0.12726 0.01667 0.12709 0.01806 0.12796 0.02199 C 0.1283 0.02338 0.12882 0.02593 0.12882 0.02616 C 0.12917 0.02963 0.12934 0.03241 0.12987 0.03588 C 0.13004 0.03704 0.13021 0.03797 0.13021 0.03912 L 0.12987 0.05625 L 0.12882 0.10116 C 0.12882 0.10139 0.12934 0.10973 0.13021 0.11065 C 0.13073 0.11111 0.13125 0.11135 0.13178 0.11181 C 0.13247 0.11273 0.13421 0.11551 0.13559 0.11621 C 0.13629 0.11667 0.13716 0.11667 0.13785 0.1169 C 0.1408 0.11667 0.14393 0.11667 0.14688 0.11621 C 0.14792 0.11621 0.14914 0.11551 0.15018 0.11505 C 0.15278 0.11412 0.15139 0.11482 0.15313 0.11366 " pathEditMode="relative" rAng="0" ptsTypes="AAAAAAAAAAAAAAAAAAAAAAAAAAAAAAAAAAAAAAAAAAAAAAAAAAAAAAAA">
                                      <p:cBhvr>
                                        <p:cTn id="32" dur="3000" fill="hold"/>
                                        <p:tgtEl>
                                          <p:spTgt spid="50"/>
                                        </p:tgtEl>
                                        <p:attrNameLst>
                                          <p:attrName>ppt_x</p:attrName>
                                          <p:attrName>ppt_y</p:attrName>
                                        </p:attrNameLst>
                                      </p:cBhvr>
                                      <p:rCtr x="7604" y="5810"/>
                                    </p:animMotion>
                                  </p:childTnLst>
                                </p:cTn>
                              </p:par>
                            </p:childTnLst>
                          </p:cTn>
                        </p:par>
                        <p:par>
                          <p:cTn id="33" fill="hold">
                            <p:stCondLst>
                              <p:cond delay="11000"/>
                            </p:stCondLst>
                            <p:childTnLst>
                              <p:par>
                                <p:cTn id="34" presetID="10" presetClass="exit" presetSubtype="0" fill="hold" nodeType="after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childTnLst>
                          </p:cTn>
                        </p:par>
                        <p:par>
                          <p:cTn id="37" fill="hold">
                            <p:stCondLst>
                              <p:cond delay="11500"/>
                            </p:stCondLst>
                            <p:childTnLst>
                              <p:par>
                                <p:cTn id="38" presetID="10" presetClass="entr" presetSubtype="0" fill="hold" nodeType="after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par>
                          <p:cTn id="41" fill="hold">
                            <p:stCondLst>
                              <p:cond delay="12000"/>
                            </p:stCondLst>
                            <p:childTnLst>
                              <p:par>
                                <p:cTn id="42" presetID="0" presetClass="path" presetSubtype="0" accel="50000" decel="50000" fill="hold" nodeType="afterEffect">
                                  <p:stCondLst>
                                    <p:cond delay="0"/>
                                  </p:stCondLst>
                                  <p:childTnLst>
                                    <p:animMotion origin="layout" path="M 4.44444E-6 -2.96296E-6 L -0.00087 0.11621 L 0.0085 0.02523 C 0.00937 0.02361 0.01024 0.02199 0.01093 0.02014 C 0.01197 0.0176 0.01059 0.01621 0.01423 0.01459 L 0.01701 0.0132 C 0.01892 0.01065 0.01701 0.01297 0.01944 0.01135 C 0.01996 0.01088 0.02031 0.01042 0.02083 0.00996 C 0.02135 0.00973 0.02187 0.00973 0.02222 0.00949 C 0.02326 0.00857 0.02395 0.00741 0.02517 0.00695 C 0.02604 0.00648 0.02708 0.00625 0.02795 0.00556 C 0.02847 0.0051 0.02882 0.00463 0.02934 0.0044 C 0.0302 0.00371 0.03229 0.00301 0.03229 0.00324 C 0.03454 0.00116 0.03316 0.00209 0.03645 0.00047 L 0.03923 -0.00069 L 0.04027 -0.00069 L 0.04027 -0.00046 C 0.04166 -0.00092 0.04305 -0.00115 0.04461 -0.00139 C 0.04548 -0.00162 0.04635 -0.00185 0.04739 -0.00185 C 0.05 -0.00185 0.05277 -0.00162 0.05538 -0.00139 C 0.05937 0.00047 0.05746 -0.00092 0.06111 0.00255 L 0.0625 0.00371 C 0.06267 0.0044 0.06267 0.0051 0.06302 0.00556 L 0.06441 0.00741 L 0.06545 0.11829 L 0.07621 0.02084 C 0.07725 0.01922 0.07812 0.0176 0.07916 0.01644 C 0.08003 0.01528 0.08107 0.01459 0.08194 0.01389 C 0.08385 0.01227 0.08281 0.01273 0.08472 0.01204 C 0.08697 0.00903 0.08437 0.01204 0.08715 0.00996 C 0.09027 0.00764 0.0901 0.00672 0.09375 0.0051 L 0.0967 0.00371 L 0.09809 0.00301 C 0.1 0.0007 0.09826 0.00232 0.10225 0.00116 C 0.1052 0.00047 0.10208 0.00047 0.10572 -2.96296E-6 C 0.10746 -0.00046 0.1092 -0.00046 0.11093 -0.00069 C 0.11215 -0.00115 0.11545 -0.00185 0.11649 -0.00185 C 0.11701 -0.00185 0.11753 -0.00162 0.11805 -0.00139 C 0.11857 -0.00115 0.11927 -0.00092 0.11979 -0.00069 C 0.12083 0.00023 0.12187 0.0007 0.12274 0.00185 C 0.12309 0.00232 0.12343 0.00255 0.12361 0.00301 C 0.12482 0.0051 0.12569 0.00718 0.12656 0.00949 C 0.12673 0.00996 0.12673 0.01065 0.12691 0.01135 C 0.12725 0.01667 0.12708 0.01806 0.12795 0.02199 C 0.12829 0.02338 0.12882 0.02593 0.12882 0.02616 C 0.12916 0.02963 0.12934 0.03241 0.12986 0.03588 C 0.13003 0.03704 0.1302 0.03797 0.1302 0.03912 L 0.12986 0.05625 L 0.12882 0.10116 C 0.12882 0.10139 0.12934 0.10973 0.1302 0.11065 C 0.13072 0.11111 0.13125 0.11135 0.13177 0.11181 C 0.13246 0.11273 0.1342 0.11551 0.13559 0.11621 C 0.13628 0.11667 0.13715 0.11667 0.13784 0.1169 C 0.14079 0.11667 0.14392 0.11667 0.14687 0.11621 C 0.14791 0.11621 0.14913 0.11551 0.15017 0.11505 C 0.15277 0.11412 0.15138 0.11482 0.15312 0.11366 " pathEditMode="relative" rAng="0" ptsTypes="AAAAAAAAAAAAAAAAAAAAAAAAAAAAAAAAAAAAAAAAAAAAAAAAAAAAAAAA">
                                      <p:cBhvr>
                                        <p:cTn id="43" dur="3000" fill="hold"/>
                                        <p:tgtEl>
                                          <p:spTgt spid="52"/>
                                        </p:tgtEl>
                                        <p:attrNameLst>
                                          <p:attrName>ppt_x</p:attrName>
                                          <p:attrName>ppt_y</p:attrName>
                                        </p:attrNameLst>
                                      </p:cBhvr>
                                      <p:rCtr x="7604" y="5810"/>
                                    </p:animMotion>
                                  </p:childTnLst>
                                </p:cTn>
                              </p:par>
                            </p:childTnLst>
                          </p:cTn>
                        </p:par>
                        <p:par>
                          <p:cTn id="44" fill="hold">
                            <p:stCondLst>
                              <p:cond delay="15000"/>
                            </p:stCondLst>
                            <p:childTnLst>
                              <p:par>
                                <p:cTn id="45" presetID="10" presetClass="exit" presetSubtype="0" fill="hold" nodeType="after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childTnLst>
                          </p:cTn>
                        </p:par>
                        <p:par>
                          <p:cTn id="48" fill="hold">
                            <p:stCondLst>
                              <p:cond delay="15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par>
                          <p:cTn id="52" fill="hold">
                            <p:stCondLst>
                              <p:cond delay="16000"/>
                            </p:stCondLst>
                            <p:childTnLst>
                              <p:par>
                                <p:cTn id="53" presetID="0" presetClass="path" presetSubtype="0" accel="50000" decel="50000" fill="hold" nodeType="afterEffect">
                                  <p:stCondLst>
                                    <p:cond delay="0"/>
                                  </p:stCondLst>
                                  <p:childTnLst>
                                    <p:animMotion origin="layout" path="M 3.88889E-6 -7.40741E-7 L -0.00261 0.10116 C -0.00174 0.10486 -0.00122 0.1088 3.88889E-6 0.11227 C 0.00052 0.11343 0.00156 0.11389 0.00191 0.11482 C 0.00243 0.11597 0.00208 0.11759 0.00277 0.11852 C 0.00347 0.11945 0.00468 0.11945 0.00555 0.11991 C 0.00711 0.11968 0.01736 0.11875 0.01944 0.11597 L 0.02048 0.11482 " pathEditMode="relative" rAng="0" ptsTypes="AAAAAAAA">
                                      <p:cBhvr>
                                        <p:cTn id="54" dur="1000" fill="hold"/>
                                        <p:tgtEl>
                                          <p:spTgt spid="44"/>
                                        </p:tgtEl>
                                        <p:attrNameLst>
                                          <p:attrName>ppt_x</p:attrName>
                                          <p:attrName>ppt_y</p:attrName>
                                        </p:attrNameLst>
                                      </p:cBhvr>
                                      <p:rCtr x="885" y="5995"/>
                                    </p:animMotion>
                                  </p:childTnLst>
                                </p:cTn>
                              </p:par>
                            </p:childTnLst>
                          </p:cTn>
                        </p:par>
                        <p:par>
                          <p:cTn id="55" fill="hold">
                            <p:stCondLst>
                              <p:cond delay="17000"/>
                            </p:stCondLst>
                            <p:childTnLst>
                              <p:par>
                                <p:cTn id="56" presetID="10" presetClass="exit" presetSubtype="0" fill="hold" nodeType="afterEffect">
                                  <p:stCondLst>
                                    <p:cond delay="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childTnLst>
                          </p:cTn>
                        </p:par>
                        <p:par>
                          <p:cTn id="59" fill="hold">
                            <p:stCondLst>
                              <p:cond delay="175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18000"/>
                            </p:stCondLst>
                            <p:childTnLst>
                              <p:par>
                                <p:cTn id="64" presetID="10" presetClass="exit" presetSubtype="0" fill="hold" nodeType="afterEffect">
                                  <p:stCondLst>
                                    <p:cond delay="600"/>
                                  </p:stCondLst>
                                  <p:childTnLst>
                                    <p:animEffect transition="out" filter="fade">
                                      <p:cBhvr>
                                        <p:cTn id="65" dur="500"/>
                                        <p:tgtEl>
                                          <p:spTgt spid="43"/>
                                        </p:tgtEl>
                                      </p:cBhvr>
                                    </p:animEffect>
                                    <p:set>
                                      <p:cBhvr>
                                        <p:cTn id="66" dur="1" fill="hold">
                                          <p:stCondLst>
                                            <p:cond delay="499"/>
                                          </p:stCondLst>
                                        </p:cTn>
                                        <p:tgtEl>
                                          <p:spTgt spid="43"/>
                                        </p:tgtEl>
                                        <p:attrNameLst>
                                          <p:attrName>style.visibility</p:attrName>
                                        </p:attrNameLst>
                                      </p:cBhvr>
                                      <p:to>
                                        <p:strVal val="hidden"/>
                                      </p:to>
                                    </p:set>
                                  </p:childTnLst>
                                </p:cTn>
                              </p:par>
                            </p:childTnLst>
                          </p:cTn>
                        </p:par>
                        <p:par>
                          <p:cTn id="67" fill="hold">
                            <p:stCondLst>
                              <p:cond delay="19100"/>
                            </p:stCondLst>
                            <p:childTnLst>
                              <p:par>
                                <p:cTn id="68" presetID="10" presetClass="entr" presetSubtype="0" fill="hold" nodeType="after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par>
                          <p:cTn id="71" fill="hold">
                            <p:stCondLst>
                              <p:cond delay="19600"/>
                            </p:stCondLst>
                            <p:childTnLst>
                              <p:par>
                                <p:cTn id="72" presetID="0" presetClass="path" presetSubtype="0" accel="50000" decel="50000" fill="hold" nodeType="afterEffect">
                                  <p:stCondLst>
                                    <p:cond delay="0"/>
                                  </p:stCondLst>
                                  <p:childTnLst>
                                    <p:animMotion origin="layout" path="M 3.33333E-6 2.22222E-6 C 3.33333E-6 0.03935 0.00017 0.07916 0.00034 0.11875 L 0.00937 0.03148 C 0.01041 0.03009 0.01163 0.02893 0.01267 0.02778 C 0.01562 0.02384 0.01059 0.02731 0.01649 0.02199 C 0.01996 0.01875 0.01562 0.02291 0.01927 0.01875 C 0.01979 0.01828 0.02031 0.01805 0.02083 0.01759 C 0.02135 0.0169 0.02187 0.01574 0.02257 0.01504 C 0.02604 0.01203 0.02187 0.01574 0.02604 0.0118 C 0.02639 0.01134 0.02691 0.01088 0.02743 0.01065 C 0.02777 0.01041 0.0283 0.01018 0.02882 0.00995 C 0.02951 0.00972 0.03003 0.00926 0.03073 0.00879 C 0.03125 0.00833 0.03159 0.00787 0.03211 0.00741 C 0.03298 0.00694 0.03402 0.00671 0.03489 0.00625 L 0.03646 0.00555 L 0.03784 0.00486 C 0.03836 0.00463 0.03871 0.0044 0.03923 0.0044 C 0.03993 0.00416 0.04045 0.00393 0.04114 0.0037 C 0.04201 0.00324 0.04305 0.00278 0.04392 0.00231 C 0.04444 0.00231 0.04496 0.00185 0.04531 0.00185 C 0.04774 0.00092 0.0467 0.00139 0.04878 0.00046 C 0.05173 0.00069 0.05468 0.00046 0.05764 0.00116 C 0.05885 0.00139 0.05955 0.00278 0.06059 0.0037 C 0.06111 0.00416 0.06163 0.0044 0.06198 0.00486 L 0.06441 0.0081 C 0.06562 0.01342 0.06389 0.00694 0.0658 0.01134 C 0.06597 0.0118 0.06597 0.0125 0.06632 0.01319 C 0.06649 0.01389 0.06684 0.01435 0.06718 0.01504 C 0.06736 0.01574 0.06753 0.0162 0.06771 0.0169 C 0.06805 0.01852 0.06823 0.02037 0.06857 0.02199 C 0.06961 0.02592 0.06961 0.02453 0.06961 0.02639 L 0.06771 0.08518 C 0.06684 0.0956 0.06684 0.09213 0.06771 0.10717 C 0.06771 0.10949 0.06857 0.11296 0.06996 0.11412 C 0.07048 0.11458 0.071 0.11504 0.07152 0.11551 C 0.07187 0.11574 0.07205 0.11643 0.07239 0.11666 C 0.07396 0.11782 0.07586 0.11828 0.0776 0.11875 C 0.08021 0.11852 0.08264 0.11828 0.08524 0.11805 C 0.08576 0.11782 0.08646 0.11759 0.08715 0.11736 C 0.08767 0.11713 0.08906 0.1162 0.08906 0.11643 " pathEditMode="relative" rAng="0" ptsTypes="AAAAAAAAAAAAAAAAAAAAAAAAAAAAAAAAAAAAAAAA">
                                      <p:cBhvr>
                                        <p:cTn id="73" dur="3000" fill="hold"/>
                                        <p:tgtEl>
                                          <p:spTgt spid="46"/>
                                        </p:tgtEl>
                                        <p:attrNameLst>
                                          <p:attrName>ppt_x</p:attrName>
                                          <p:attrName>ppt_y</p:attrName>
                                        </p:attrNameLst>
                                      </p:cBhvr>
                                      <p:rCtr x="4444" y="5926"/>
                                    </p:animMotion>
                                  </p:childTnLst>
                                </p:cTn>
                              </p:par>
                            </p:childTnLst>
                          </p:cTn>
                        </p:par>
                        <p:par>
                          <p:cTn id="74" fill="hold">
                            <p:stCondLst>
                              <p:cond delay="22600"/>
                            </p:stCondLst>
                            <p:childTnLst>
                              <p:par>
                                <p:cTn id="75" presetID="10" presetClass="exit" presetSubtype="0" fill="hold" nodeType="afterEffect">
                                  <p:stCondLst>
                                    <p:cond delay="0"/>
                                  </p:stCondLst>
                                  <p:childTnLst>
                                    <p:animEffect transition="out" filter="fade">
                                      <p:cBhvr>
                                        <p:cTn id="76" dur="500"/>
                                        <p:tgtEl>
                                          <p:spTgt spid="46"/>
                                        </p:tgtEl>
                                      </p:cBhvr>
                                    </p:animEffect>
                                    <p:set>
                                      <p:cBhvr>
                                        <p:cTn id="77" dur="1" fill="hold">
                                          <p:stCondLst>
                                            <p:cond delay="499"/>
                                          </p:stCondLst>
                                        </p:cTn>
                                        <p:tgtEl>
                                          <p:spTgt spid="46"/>
                                        </p:tgtEl>
                                        <p:attrNameLst>
                                          <p:attrName>style.visibility</p:attrName>
                                        </p:attrNameLst>
                                      </p:cBhvr>
                                      <p:to>
                                        <p:strVal val="hidden"/>
                                      </p:to>
                                    </p:set>
                                  </p:childTnLst>
                                </p:cTn>
                              </p:par>
                            </p:childTnLst>
                          </p:cTn>
                        </p:par>
                        <p:par>
                          <p:cTn id="78" fill="hold">
                            <p:stCondLst>
                              <p:cond delay="23100"/>
                            </p:stCondLst>
                            <p:childTnLst>
                              <p:par>
                                <p:cTn id="79" presetID="10" presetClass="entr" presetSubtype="0"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par>
                          <p:cTn id="82" fill="hold">
                            <p:stCondLst>
                              <p:cond delay="23600"/>
                            </p:stCondLst>
                            <p:childTnLst>
                              <p:par>
                                <p:cTn id="83" presetID="0" presetClass="path" presetSubtype="0" accel="50000" decel="50000" fill="hold" nodeType="afterEffect">
                                  <p:stCondLst>
                                    <p:cond delay="0"/>
                                  </p:stCondLst>
                                  <p:childTnLst>
                                    <p:animMotion origin="layout" path="M 0 2.96296E-6 L -0.0184 -0.00973 L -0.03229 -0.00857 L -0.0434 2.96296E-6 L -0.05174 0.01967 L -0.05625 0.0493 L -0.05365 0.08773 L -0.04705 0.10856 L -0.03594 0.11736 L -0.02118 0.11597 L -0.00365 0.1037 L 0.00747 0.08148 L 0.01302 0.05926 L 0.01302 0.02477 L 0.01493 -0.00973 L 0.01302 0.11227 L 0.01111 0.15185 L 0.00556 0.17152 L -0.00451 0.18402 L -0.0184 0.18773 L -0.0342 0.18773 L -0.04809 0.18518 L -0.05625 0.17777 " pathEditMode="relative" rAng="0" ptsTypes="AAAAAAAAAAAAAAAAAAAAAAA">
                                      <p:cBhvr>
                                        <p:cTn id="84" dur="5000" fill="hold"/>
                                        <p:tgtEl>
                                          <p:spTgt spid="26"/>
                                        </p:tgtEl>
                                        <p:attrNameLst>
                                          <p:attrName>ppt_x</p:attrName>
                                          <p:attrName>ppt_y</p:attrName>
                                        </p:attrNameLst>
                                      </p:cBhvr>
                                      <p:rCtr x="-2066" y="8889"/>
                                    </p:animMotion>
                                  </p:childTnLst>
                                </p:cTn>
                              </p:par>
                            </p:childTnLst>
                          </p:cTn>
                        </p:par>
                        <p:par>
                          <p:cTn id="85" fill="hold">
                            <p:stCondLst>
                              <p:cond delay="28600"/>
                            </p:stCondLst>
                            <p:childTnLst>
                              <p:par>
                                <p:cTn id="86" presetID="10" presetClass="exit" presetSubtype="0" fill="hold" nodeType="after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01CC0F31-233C-6D48-BC0A-71754F40628E}"/>
              </a:ext>
            </a:extLst>
          </p:cNvPr>
          <p:cNvSpPr/>
          <p:nvPr/>
        </p:nvSpPr>
        <p:spPr>
          <a:xfrm>
            <a:off x="7172552" y="1858069"/>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29" name="Picture 28">
            <a:extLst>
              <a:ext uri="{FF2B5EF4-FFF2-40B4-BE49-F238E27FC236}">
                <a16:creationId xmlns:a16="http://schemas.microsoft.com/office/drawing/2014/main" xmlns="" id="{E990305E-991F-EE45-99BE-D7537B5BE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4640" y="2362125"/>
            <a:ext cx="710150" cy="707937"/>
          </a:xfrm>
          <a:prstGeom prst="rect">
            <a:avLst/>
          </a:prstGeom>
        </p:spPr>
      </p:pic>
      <p:sp>
        <p:nvSpPr>
          <p:cNvPr id="42" name="Rectangle 41">
            <a:extLst>
              <a:ext uri="{FF2B5EF4-FFF2-40B4-BE49-F238E27FC236}">
                <a16:creationId xmlns:a16="http://schemas.microsoft.com/office/drawing/2014/main" xmlns="" id="{D2C0326D-8067-4290-8C32-88321F584F82}"/>
              </a:ext>
            </a:extLst>
          </p:cNvPr>
          <p:cNvSpPr/>
          <p:nvPr/>
        </p:nvSpPr>
        <p:spPr>
          <a:xfrm>
            <a:off x="5455707"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45" name="Rectangle 44">
            <a:extLst>
              <a:ext uri="{FF2B5EF4-FFF2-40B4-BE49-F238E27FC236}">
                <a16:creationId xmlns:a16="http://schemas.microsoft.com/office/drawing/2014/main" xmlns="" id="{B606B398-C695-42CA-94CE-979903D34C27}"/>
              </a:ext>
            </a:extLst>
          </p:cNvPr>
          <p:cNvSpPr/>
          <p:nvPr/>
        </p:nvSpPr>
        <p:spPr>
          <a:xfrm>
            <a:off x="6019979"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sp>
        <p:nvSpPr>
          <p:cNvPr id="26" name="Rectangle 25">
            <a:extLst>
              <a:ext uri="{FF2B5EF4-FFF2-40B4-BE49-F238E27FC236}">
                <a16:creationId xmlns:a16="http://schemas.microsoft.com/office/drawing/2014/main" xmlns="" id="{9697CE10-AB3F-463E-90EE-BD4B07A684C6}"/>
              </a:ext>
            </a:extLst>
          </p:cNvPr>
          <p:cNvSpPr/>
          <p:nvPr/>
        </p:nvSpPr>
        <p:spPr>
          <a:xfrm>
            <a:off x="611560" y="1840637"/>
            <a:ext cx="137730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d</a:t>
            </a:r>
            <a:endParaRPr lang="en-GB" sz="16600" dirty="0"/>
          </a:p>
        </p:txBody>
      </p:sp>
      <p:sp>
        <p:nvSpPr>
          <p:cNvPr id="30" name="Rectangle 29">
            <a:extLst>
              <a:ext uri="{FF2B5EF4-FFF2-40B4-BE49-F238E27FC236}">
                <a16:creationId xmlns:a16="http://schemas.microsoft.com/office/drawing/2014/main" xmlns="" id="{D4A14505-CD81-4544-B71D-63FD9CD07B50}"/>
              </a:ext>
            </a:extLst>
          </p:cNvPr>
          <p:cNvSpPr/>
          <p:nvPr/>
        </p:nvSpPr>
        <p:spPr>
          <a:xfrm>
            <a:off x="1720227" y="1867255"/>
            <a:ext cx="107273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r</a:t>
            </a:r>
            <a:endParaRPr lang="en-GB" sz="16600" dirty="0"/>
          </a:p>
        </p:txBody>
      </p:sp>
      <p:sp>
        <p:nvSpPr>
          <p:cNvPr id="32" name="Rectangle 31">
            <a:extLst>
              <a:ext uri="{FF2B5EF4-FFF2-40B4-BE49-F238E27FC236}">
                <a16:creationId xmlns:a16="http://schemas.microsoft.com/office/drawing/2014/main" xmlns="" id="{AC4A7883-059D-41EB-8B63-7A8954973BA0}"/>
              </a:ext>
            </a:extLst>
          </p:cNvPr>
          <p:cNvSpPr/>
          <p:nvPr/>
        </p:nvSpPr>
        <p:spPr>
          <a:xfrm>
            <a:off x="2533986" y="1847663"/>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sp>
        <p:nvSpPr>
          <p:cNvPr id="34" name="Rectangle 33">
            <a:extLst>
              <a:ext uri="{FF2B5EF4-FFF2-40B4-BE49-F238E27FC236}">
                <a16:creationId xmlns:a16="http://schemas.microsoft.com/office/drawing/2014/main" xmlns="" id="{61DA5245-55E7-46B5-9394-304E76C6DCF7}"/>
              </a:ext>
            </a:extLst>
          </p:cNvPr>
          <p:cNvSpPr/>
          <p:nvPr/>
        </p:nvSpPr>
        <p:spPr>
          <a:xfrm>
            <a:off x="3481026" y="1834058"/>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38" name="Rectangle 37">
            <a:extLst>
              <a:ext uri="{FF2B5EF4-FFF2-40B4-BE49-F238E27FC236}">
                <a16:creationId xmlns:a16="http://schemas.microsoft.com/office/drawing/2014/main" xmlns="" id="{443B1F35-4FC4-41AB-9FAD-7F1865AA1299}"/>
              </a:ext>
            </a:extLst>
          </p:cNvPr>
          <p:cNvSpPr/>
          <p:nvPr/>
        </p:nvSpPr>
        <p:spPr>
          <a:xfrm>
            <a:off x="4470507" y="1847663"/>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82F01C75-FD5D-4EF1-8CD4-33FFAFCB1D5D}"/>
              </a:ext>
            </a:extLst>
          </p:cNvPr>
          <p:cNvGrpSpPr>
            <a:grpSpLocks/>
          </p:cNvGrpSpPr>
          <p:nvPr/>
        </p:nvGrpSpPr>
        <p:grpSpPr bwMode="auto">
          <a:xfrm>
            <a:off x="6915150" y="5516563"/>
            <a:ext cx="1544638" cy="720725"/>
            <a:chOff x="6914614" y="5517232"/>
            <a:chExt cx="1545818" cy="720080"/>
          </a:xfrm>
        </p:grpSpPr>
        <p:grpSp>
          <p:nvGrpSpPr>
            <p:cNvPr id="14348" name="Write action">
              <a:extLst>
                <a:ext uri="{FF2B5EF4-FFF2-40B4-BE49-F238E27FC236}">
                  <a16:creationId xmlns:a16="http://schemas.microsoft.com/office/drawing/2014/main" xmlns="" id="{9FFF2EFC-0E67-4E1C-B790-5B4ABF77C5B9}"/>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4349" name="Picture 11">
              <a:extLst>
                <a:ext uri="{FF2B5EF4-FFF2-40B4-BE49-F238E27FC236}">
                  <a16:creationId xmlns:a16="http://schemas.microsoft.com/office/drawing/2014/main" xmlns="" id="{EBE330FB-9610-4EC1-90CB-841C68842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42">
            <a:extLst>
              <a:ext uri="{FF2B5EF4-FFF2-40B4-BE49-F238E27FC236}">
                <a16:creationId xmlns:a16="http://schemas.microsoft.com/office/drawing/2014/main" xmlns="" id="{8648303A-B477-4324-84CF-F6C8E144E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2198" y="1887074"/>
            <a:ext cx="710150" cy="707937"/>
          </a:xfrm>
          <a:prstGeom prst="rect">
            <a:avLst/>
          </a:prstGeom>
        </p:spPr>
      </p:pic>
      <p:pic>
        <p:nvPicPr>
          <p:cNvPr id="44" name="Picture 43">
            <a:extLst>
              <a:ext uri="{FF2B5EF4-FFF2-40B4-BE49-F238E27FC236}">
                <a16:creationId xmlns:a16="http://schemas.microsoft.com/office/drawing/2014/main" xmlns="" id="{4F390B3A-01FB-43B8-A6AD-3CE4EBD32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732" y="2283292"/>
            <a:ext cx="710150" cy="707937"/>
          </a:xfrm>
          <a:prstGeom prst="rect">
            <a:avLst/>
          </a:prstGeom>
        </p:spPr>
      </p:pic>
      <p:pic>
        <p:nvPicPr>
          <p:cNvPr id="46" name="Picture 45">
            <a:extLst>
              <a:ext uri="{FF2B5EF4-FFF2-40B4-BE49-F238E27FC236}">
                <a16:creationId xmlns:a16="http://schemas.microsoft.com/office/drawing/2014/main" xmlns="" id="{A79AE291-ACCE-4C2B-9EDE-43DA66DBB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790" y="2322988"/>
            <a:ext cx="710150" cy="707937"/>
          </a:xfrm>
          <a:prstGeom prst="rect">
            <a:avLst/>
          </a:prstGeom>
        </p:spPr>
      </p:pic>
      <p:pic>
        <p:nvPicPr>
          <p:cNvPr id="27" name="Picture 26">
            <a:extLst>
              <a:ext uri="{FF2B5EF4-FFF2-40B4-BE49-F238E27FC236}">
                <a16:creationId xmlns:a16="http://schemas.microsoft.com/office/drawing/2014/main" xmlns="" id="{33A468A1-4468-446D-BE6A-9C92EBAAF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531" y="2341427"/>
            <a:ext cx="710150" cy="707937"/>
          </a:xfrm>
          <a:prstGeom prst="rect">
            <a:avLst/>
          </a:prstGeom>
        </p:spPr>
      </p:pic>
      <p:pic>
        <p:nvPicPr>
          <p:cNvPr id="31" name="Picture 30">
            <a:extLst>
              <a:ext uri="{FF2B5EF4-FFF2-40B4-BE49-F238E27FC236}">
                <a16:creationId xmlns:a16="http://schemas.microsoft.com/office/drawing/2014/main" xmlns="" id="{5F953F93-7F8E-4ED8-B4FC-4A6FF5657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8641" y="2296372"/>
            <a:ext cx="710150" cy="707937"/>
          </a:xfrm>
          <a:prstGeom prst="rect">
            <a:avLst/>
          </a:prstGeom>
        </p:spPr>
      </p:pic>
      <p:pic>
        <p:nvPicPr>
          <p:cNvPr id="33" name="Picture 32">
            <a:extLst>
              <a:ext uri="{FF2B5EF4-FFF2-40B4-BE49-F238E27FC236}">
                <a16:creationId xmlns:a16="http://schemas.microsoft.com/office/drawing/2014/main" xmlns="" id="{77FB41EA-88FD-440F-B8D4-1F1AE9E72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825" y="2243235"/>
            <a:ext cx="710150" cy="707937"/>
          </a:xfrm>
          <a:prstGeom prst="rect">
            <a:avLst/>
          </a:prstGeom>
        </p:spPr>
      </p:pic>
      <p:pic>
        <p:nvPicPr>
          <p:cNvPr id="35" name="Picture 34">
            <a:extLst>
              <a:ext uri="{FF2B5EF4-FFF2-40B4-BE49-F238E27FC236}">
                <a16:creationId xmlns:a16="http://schemas.microsoft.com/office/drawing/2014/main" xmlns="" id="{2210DA09-B5C2-46E0-A25E-84EA8F7FDB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101" y="2219270"/>
            <a:ext cx="710150" cy="707937"/>
          </a:xfrm>
          <a:prstGeom prst="rect">
            <a:avLst/>
          </a:prstGeom>
        </p:spPr>
      </p:pic>
      <p:pic>
        <p:nvPicPr>
          <p:cNvPr id="39" name="Picture 38">
            <a:extLst>
              <a:ext uri="{FF2B5EF4-FFF2-40B4-BE49-F238E27FC236}">
                <a16:creationId xmlns:a16="http://schemas.microsoft.com/office/drawing/2014/main" xmlns="" id="{8C4F34E1-6090-4E48-99E7-AC6F0E6BD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582" y="2232875"/>
            <a:ext cx="710150" cy="707937"/>
          </a:xfrm>
          <a:prstGeom prst="rect">
            <a:avLst/>
          </a:prstGeom>
        </p:spPr>
      </p:pic>
    </p:spTree>
    <p:extLst>
      <p:ext uri="{BB962C8B-B14F-4D97-AF65-F5344CB8AC3E}">
        <p14:creationId xmlns:p14="http://schemas.microsoft.com/office/powerpoint/2010/main" val="2304854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66667E-6 4.44444E-6 L -0.01945 -0.00857 C -0.02222 -0.00811 -0.025 -0.00834 -0.02778 -0.00741 C -0.02882 -0.00695 -0.02952 -0.00556 -0.03056 -0.00487 C -0.03143 -0.00417 -0.03247 -0.00417 -0.03333 -0.00371 C -0.03524 -0.00209 -0.03698 -0.00024 -0.03889 0.00138 L -0.04167 0.0037 L -0.04445 0.00625 C -0.04497 0.0074 -0.04549 0.00879 -0.04618 0.00995 C -0.05156 0.01875 -0.04427 0.00463 -0.05 0.0162 C -0.05226 0.025 -0.0507 0.02129 -0.05365 0.02731 C -0.05399 0.03101 -0.05469 0.03796 -0.05556 0.04213 C -0.05556 0.04236 -0.05781 0.05138 -0.05833 0.05324 C -0.05868 0.05439 -0.05903 0.05555 -0.0592 0.05694 L -0.06007 0.0618 C -0.0599 0.06666 -0.05972 0.07175 -0.0592 0.07662 C -0.05903 0.07777 -0.05851 0.07893 -0.05833 0.08032 C -0.05573 0.09421 -0.05955 0.078 -0.05556 0.09398 L -0.05452 0.09768 C -0.05434 0.09884 -0.05452 0.10046 -0.05365 0.10138 L -0.05087 0.1037 C -0.05052 0.10509 -0.0507 0.10671 -0.05 0.1074 C -0.04844 0.10902 -0.04618 0.10902 -0.04445 0.10995 L -0.04167 0.11111 C -0.04063 0.11157 -0.03976 0.11203 -0.03889 0.1125 C -0.03768 0.11273 -0.03629 0.11319 -0.03507 0.11365 C -0.0342 0.11388 -0.03333 0.11481 -0.03229 0.11481 C -0.03021 0.11504 -0.02813 0.11481 -0.02587 0.11481 L -0.00729 0.10879 C 0.00278 0.0993 -0.00174 0.10162 0.00469 0.09884 C 0.00555 0.09768 0.00642 0.09629 0.00746 0.09513 C 0.00833 0.09421 0.00955 0.09375 0.01024 0.09259 C 0.01337 0.08865 0.01076 0.08888 0.01302 0.08888 L 0.0158 0.07407 L 0.01944 -0.07755 L 0.01667 0.1037 C 0.01979 0.10949 0.02014 0.11203 0.02413 0.11481 C 0.025 0.1155 0.02604 0.11574 0.02691 0.1162 C 0.02951 0.11574 0.03489 0.11574 0.03802 0.11365 C 0.03837 0.11342 0.03871 0.11273 0.03906 0.1125 " pathEditMode="relative" rAng="0" ptsTypes="AAAAAAAAAAAAAAAAAAAAAAAAAAAAAAAAAAAAAAAA">
                                      <p:cBhvr>
                                        <p:cTn id="10" dur="2000" fill="hold"/>
                                        <p:tgtEl>
                                          <p:spTgt spid="27"/>
                                        </p:tgtEl>
                                        <p:attrNameLst>
                                          <p:attrName>ppt_x</p:attrName>
                                          <p:attrName>ppt_y</p:attrName>
                                        </p:attrNameLst>
                                      </p:cBhvr>
                                      <p:rCtr x="-1059" y="1921"/>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0.00035 0.00023 L -0.00035 0.11528 L 0.00417 0.03357 C 0.00538 0.03033 0.00677 0.02709 0.00799 0.02361 C 0.00938 0.01945 0.0092 0.01574 0.01163 0.0125 C 0.0125 0.01158 0.01354 0.01111 0.01441 0.01019 C 0.0151 0.00926 0.01545 0.0081 0.01632 0.00764 C 0.01979 0.00556 0.02361 0.0044 0.02743 0.00278 C 0.0283 0.00232 0.02934 0.00209 0.03021 0.00139 C 0.03264 -0.00069 0.03351 -0.00208 0.03663 -0.00231 C 0.04219 -0.00254 0.04774 -0.00231 0.05347 -0.00231 " pathEditMode="relative" rAng="0" ptsTypes="AAAAAAAAAAA">
                                      <p:cBhvr>
                                        <p:cTn id="21" dur="2000" fill="hold"/>
                                        <p:tgtEl>
                                          <p:spTgt spid="31"/>
                                        </p:tgtEl>
                                        <p:attrNameLst>
                                          <p:attrName>ppt_x</p:attrName>
                                          <p:attrName>ppt_y</p:attrName>
                                        </p:attrNameLst>
                                      </p:cBhvr>
                                      <p:rCtr x="2691" y="5602"/>
                                    </p:animMotion>
                                  </p:childTnLst>
                                </p:cTn>
                              </p:par>
                            </p:childTnLst>
                          </p:cTn>
                        </p:par>
                        <p:par>
                          <p:cTn id="22" fill="hold">
                            <p:stCondLst>
                              <p:cond delay="5500"/>
                            </p:stCondLst>
                            <p:childTnLst>
                              <p:par>
                                <p:cTn id="23" presetID="10" presetClass="exit" presetSubtype="0" fill="hold" nodeType="after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6500"/>
                            </p:stCondLst>
                            <p:childTnLst>
                              <p:par>
                                <p:cTn id="31" presetID="0" presetClass="path" presetSubtype="0" accel="50000" decel="50000" fill="hold" nodeType="afterEffect">
                                  <p:stCondLst>
                                    <p:cond delay="0"/>
                                  </p:stCondLst>
                                  <p:childTnLst>
                                    <p:animMotion origin="layout" path="M -3.61111E-6 -3.7037E-6 L -3.61111E-6 0.00024 C -0.00503 -3.7037E-6 -0.01007 0.00024 -0.0151 0.00047 C -0.01562 0.00047 -0.01614 0.00093 -0.01666 0.00116 C -0.01718 0.00139 -0.01753 0.00209 -0.01805 0.00232 C -0.01892 0.00301 -0.01996 0.00301 -0.02083 0.00371 C -0.02986 0.01158 -0.02014 0.00348 -0.02517 0.00695 C -0.02569 0.00718 -0.02604 0.00787 -0.02656 0.00811 C -0.02708 0.00834 -0.0276 0.00834 -0.02795 0.0088 C -0.02899 0.00949 -0.0309 0.01135 -0.0309 0.01158 C -0.03107 0.01181 -0.03142 0.0125 -0.03177 0.0132 C -0.03298 0.01505 -0.03316 0.01505 -0.03454 0.01621 C -0.03489 0.0169 -0.03524 0.0176 -0.03559 0.01829 C -0.03593 0.01875 -0.03663 0.01875 -0.03698 0.01945 C -0.03732 0.02014 -0.03715 0.0213 -0.0375 0.02199 C -0.03802 0.02338 -0.03906 0.02431 -0.03941 0.0257 L -0.04079 0.03149 C -0.04097 0.03218 -0.04114 0.03264 -0.04132 0.03334 C -0.04236 0.03936 -0.04166 0.03681 -0.04323 0.04098 C -0.04323 0.04468 -0.04357 0.04861 -0.04357 0.05232 C -0.04392 0.05926 -0.04375 0.06528 -0.04461 0.07199 C -0.04461 0.07269 -0.04496 0.07361 -0.04496 0.07454 C -0.04496 0.08056 -0.04479 0.08658 -0.04461 0.09283 C -0.04444 0.09375 -0.04444 0.09491 -0.04409 0.09584 C -0.04392 0.09653 -0.0434 0.09723 -0.04323 0.09769 C -0.04305 0.09885 -0.04288 0.1 -0.0427 0.10093 C -0.04236 0.10232 -0.04201 0.10348 -0.04166 0.10486 C -0.04062 0.11111 -0.04114 0.10811 -0.03975 0.11366 C -0.03975 0.11412 -0.03958 0.11505 -0.03941 0.11551 C -0.03906 0.11621 -0.03871 0.11667 -0.03836 0.11736 C -0.03698 0.12107 -0.03923 0.1176 -0.03645 0.12107 C -0.03559 0.12524 -0.03698 0.1213 -0.0342 0.12361 C -0.03368 0.12408 -0.03368 0.125 -0.03316 0.1257 C -0.03125 0.12778 -0.03159 0.12616 -0.02986 0.12755 C -0.02882 0.12824 -0.02812 0.12963 -0.02708 0.1301 C -0.02465 0.13079 -0.02569 0.13033 -0.02378 0.13125 C -0.02204 0.13357 -0.02343 0.13195 -0.02031 0.13311 C -0.01458 0.13542 -0.021 0.13403 -0.01284 0.13519 L 0.00764 0.13449 C 0.00886 0.13426 0.01025 0.13426 0.01146 0.1338 C 0.01181 0.13357 0.01198 0.13287 0.01233 0.13264 C 0.01355 0.13195 0.01493 0.13172 0.01615 0.13125 C 0.01858 0.13056 0.01736 0.13102 0.01945 0.1301 L 0.02223 0.12755 C 0.02275 0.12709 0.02327 0.12686 0.02379 0.12616 C 0.02605 0.12315 0.02483 0.12431 0.02709 0.12246 C 0.02917 0.11806 0.02813 0.11968 0.02986 0.11736 C 0.03004 0.11644 0.03004 0.11574 0.03039 0.11482 C 0.03056 0.11436 0.03108 0.11412 0.03125 0.11366 C 0.03473 0.10764 0.03177 0.11181 0.03455 0.10787 C 0.03629 0.10093 0.03368 0.11158 0.03611 0.10417 C 0.03646 0.10301 0.03664 0.10162 0.03698 0.10024 L 0.0375 0.09838 C 0.03768 0.09769 0.03785 0.09723 0.03802 0.09653 C 0.03802 0.09561 0.0382 0.09491 0.03837 0.09399 C 0.03872 0.09283 0.03941 0.09028 0.03941 0.09051 C 0.03959 0.08889 0.03993 0.08774 0.03993 0.08635 C 0.03993 0.07593 0.03959 0.06528 0.03941 0.05486 C 0.03941 0.05371 0.03802 0.04885 0.03802 0.04861 C 0.03785 0.04792 0.03768 0.04723 0.0375 0.04653 C 0.03716 0.04607 0.03681 0.04537 0.03646 0.04468 C 0.03611 0.04352 0.03594 0.04213 0.03559 0.04098 L 0.03507 0.03912 C 0.0349 0.03843 0.03473 0.03774 0.03455 0.03727 C 0.03455 0.03635 0.03438 0.03542 0.03421 0.03473 C 0.03368 0.03334 0.03299 0.03241 0.0323 0.03149 L 0.03125 0.02778 C 0.03108 0.02709 0.03108 0.02639 0.03091 0.0257 L 0.02986 0.02385 C 0.02969 0.02315 0.02969 0.02223 0.02934 0.0213 C 0.029 0.02061 0.02848 0.02014 0.02796 0.01945 C 0.02761 0.01899 0.02743 0.01806 0.02709 0.0176 C 0.02622 0.01621 0.0257 0.01598 0.02466 0.01505 C 0.02431 0.01436 0.02414 0.01366 0.02379 0.0132 C 0.0198 0.00857 0.02223 0.01181 0.01945 0.00996 C 0.0158 0.00764 0.02014 0.00973 0.01667 0.00811 C 0.01632 0.00787 0.01389 0.00533 0.01337 0.00486 C 0.01233 0.0044 0.01146 0.00417 0.01042 0.00371 C 0.0099 0.00348 0.00955 0.00324 0.00903 0.00301 C 0.00834 0.00255 0.00782 0.00209 0.00712 0.00186 C 0.00625 0.00139 0.00521 0.00093 0.00434 0.00047 L -3.61111E-6 -3.7037E-6 Z " pathEditMode="relative" rAng="0" ptsTypes="AAAAAAAAAAAAAAAAAAAAAAAAAAAAAAAAAAAAAAAAAAAAAAAAAAAAAAAAAAAAAAAAAAAAAAAAAAAAAAAAAA">
                                      <p:cBhvr>
                                        <p:cTn id="32" dur="3000" fill="hold"/>
                                        <p:tgtEl>
                                          <p:spTgt spid="33"/>
                                        </p:tgtEl>
                                        <p:attrNameLst>
                                          <p:attrName>ppt_x</p:attrName>
                                          <p:attrName>ppt_y</p:attrName>
                                        </p:attrNameLst>
                                      </p:cBhvr>
                                      <p:rCtr x="-260" y="6759"/>
                                    </p:animMotion>
                                  </p:childTnLst>
                                </p:cTn>
                              </p:par>
                            </p:childTnLst>
                          </p:cTn>
                        </p:par>
                        <p:par>
                          <p:cTn id="33" fill="hold">
                            <p:stCondLst>
                              <p:cond delay="9500"/>
                            </p:stCondLst>
                            <p:childTnLst>
                              <p:par>
                                <p:cTn id="34" presetID="10" presetClass="exit" presetSubtype="0" fill="hold" nodeType="afterEffect">
                                  <p:stCondLst>
                                    <p:cond delay="0"/>
                                  </p:stCondLst>
                                  <p:childTnLst>
                                    <p:animEffect transition="out" filter="fad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par>
                          <p:cTn id="37" fill="hold">
                            <p:stCondLst>
                              <p:cond delay="100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0500"/>
                            </p:stCondLst>
                            <p:childTnLst>
                              <p:par>
                                <p:cTn id="42" presetID="0" presetClass="path" presetSubtype="0" accel="36364" decel="36364" fill="hold" nodeType="afterEffect">
                                  <p:stCondLst>
                                    <p:cond delay="0"/>
                                  </p:stCondLst>
                                  <p:childTnLst>
                                    <p:animMotion origin="layout" path="M -3.33333E-6 -1.48148E-6 C -0.00034 0.0706 -0.00069 0.14121 -0.00086 0.21204 L -0.00086 0.05972 C -0.00086 0.05996 0.00295 0.04838 0.00469 0.04607 C 0.00539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4 0.0213 0.06268 0.02153 0.06355 0.02222 C 0.06441 0.02338 0.06459 0.025 0.06545 0.02616 C 0.06789 0.03033 0.06823 0.02894 0.06997 0.03357 C 0.07049 0.03472 0.07049 0.03611 0.07101 0.03727 C 0.07205 0.03982 0.07396 0.0419 0.07466 0.04468 L 0.07657 0.05232 L 0.07761 0.05602 C 0.07726 0.06389 0.07709 0.07176 0.07657 0.07963 C 0.07639 0.0831 0.07622 0.08634 0.0757 0.08958 C 0.07518 0.09236 0.07431 0.09468 0.07379 0.09722 C 0.07084 0.11273 0.07466 0.09329 0.07188 0.10602 C 0.07153 0.10764 0.07136 0.10926 0.07101 0.11088 C 0.07066 0.11227 0.07032 0.11343 0.06997 0.11458 C 0.06945 0.11806 0.06893 0.12708 0.06545 0.12824 C 0.05539 0.13171 0.06042 0.13033 0.05035 0.13218 C 0.04167 0.13171 0.03299 0.13148 0.02431 0.13079 C 0.02257 0.13079 0.0158 0.12755 0.01493 0.12708 L 0.01216 0.12593 L 0.00938 0.12454 " pathEditMode="relative" rAng="0" ptsTypes="AAAAAAAAAAAAAAAAAAAAAAAAAAAAAAAA">
                                      <p:cBhvr>
                                        <p:cTn id="43" dur="2750" fill="hold"/>
                                        <p:tgtEl>
                                          <p:spTgt spid="35"/>
                                        </p:tgtEl>
                                        <p:attrNameLst>
                                          <p:attrName>ppt_x</p:attrName>
                                          <p:attrName>ppt_y</p:attrName>
                                        </p:attrNameLst>
                                      </p:cBhvr>
                                      <p:rCtr x="3837" y="10602"/>
                                    </p:animMotion>
                                  </p:childTnLst>
                                </p:cTn>
                              </p:par>
                            </p:childTnLst>
                          </p:cTn>
                        </p:par>
                        <p:par>
                          <p:cTn id="44" fill="hold">
                            <p:stCondLst>
                              <p:cond delay="13250"/>
                            </p:stCondLst>
                            <p:childTnLst>
                              <p:par>
                                <p:cTn id="45" presetID="10" presetClass="exit" presetSubtype="0" fill="hold" nodeType="after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1375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14250"/>
                            </p:stCondLst>
                            <p:childTnLst>
                              <p:par>
                                <p:cTn id="53" presetID="0" presetClass="path" presetSubtype="0" accel="36364" decel="36364" fill="hold" nodeType="afterEffect">
                                  <p:stCondLst>
                                    <p:cond delay="0"/>
                                  </p:stCondLst>
                                  <p:childTnLst>
                                    <p:animMotion origin="layout" path="M -3.05556E-6 -3.33333E-6 C -0.00034 0.07061 -0.00069 0.14121 -0.00086 0.21204 L -0.00086 0.05973 C -0.00086 0.05996 0.00295 0.04838 0.00469 0.04607 C 0.00539 0.04491 0.0066 0.04445 0.00747 0.04352 C 0.0092 0.03635 0.00695 0.04306 0.01111 0.03727 C 0.01545 0.03172 0.01042 0.03473 0.0158 0.03241 C 0.01684 0.03102 0.01754 0.02963 0.01875 0.02848 C 0.01945 0.02778 0.02066 0.02801 0.02153 0.02732 C 0.0224 0.02662 0.02327 0.02547 0.02431 0.02477 C 0.02865 0.02223 0.03021 0.02246 0.03455 0.02107 C 0.03577 0.02061 0.03698 0.02037 0.0382 0.01991 C 0.04584 0.02037 0.0533 0.02037 0.06077 0.02107 C 0.06164 0.0213 0.06268 0.02153 0.06354 0.02223 C 0.06441 0.02338 0.06459 0.025 0.06545 0.02616 C 0.06789 0.03033 0.06823 0.02894 0.06997 0.03357 C 0.07049 0.03473 0.07049 0.03611 0.07101 0.03727 C 0.07205 0.03982 0.07396 0.0419 0.07466 0.04468 L 0.07657 0.05232 L 0.07761 0.05602 C 0.07726 0.06389 0.07709 0.07176 0.07657 0.07963 C 0.07639 0.08311 0.07622 0.08635 0.0757 0.08959 C 0.07518 0.09236 0.07431 0.09468 0.07379 0.09723 C 0.07084 0.11273 0.07466 0.09329 0.07188 0.10602 C 0.07153 0.10764 0.07136 0.10926 0.07101 0.11088 C 0.07066 0.11227 0.07032 0.11343 0.06997 0.11459 C 0.06945 0.11806 0.06893 0.12709 0.06545 0.12824 C 0.05539 0.13172 0.06042 0.13033 0.05035 0.13218 C 0.04167 0.13172 0.03299 0.13148 0.02431 0.13079 C 0.02257 0.13079 0.0158 0.12755 0.01493 0.12709 L 0.01216 0.12593 L 0.00938 0.12454 " pathEditMode="relative" rAng="0" ptsTypes="AAAAAAAAAAAAAAAAAAAAAAAAAAAAAAAA">
                                      <p:cBhvr>
                                        <p:cTn id="54" dur="2750" fill="hold"/>
                                        <p:tgtEl>
                                          <p:spTgt spid="39"/>
                                        </p:tgtEl>
                                        <p:attrNameLst>
                                          <p:attrName>ppt_x</p:attrName>
                                          <p:attrName>ppt_y</p:attrName>
                                        </p:attrNameLst>
                                      </p:cBhvr>
                                      <p:rCtr x="3837" y="10602"/>
                                    </p:animMotion>
                                  </p:childTnLst>
                                </p:cTn>
                              </p:par>
                            </p:childTnLst>
                          </p:cTn>
                        </p:par>
                        <p:par>
                          <p:cTn id="55" fill="hold">
                            <p:stCondLst>
                              <p:cond delay="17000"/>
                            </p:stCondLst>
                            <p:childTnLst>
                              <p:par>
                                <p:cTn id="56" presetID="10" presetClass="exit" presetSubtype="0" fill="hold" nodeType="afterEffect">
                                  <p:stCondLst>
                                    <p:cond delay="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childTnLst>
                          </p:cTn>
                        </p:par>
                        <p:par>
                          <p:cTn id="59" fill="hold">
                            <p:stCondLst>
                              <p:cond delay="17500"/>
                            </p:stCondLst>
                            <p:childTnLst>
                              <p:par>
                                <p:cTn id="60" presetID="10" presetClass="entr" presetSubtype="0"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par>
                          <p:cTn id="63" fill="hold">
                            <p:stCondLst>
                              <p:cond delay="18000"/>
                            </p:stCondLst>
                            <p:childTnLst>
                              <p:par>
                                <p:cTn id="64" presetID="0" presetClass="path" presetSubtype="0" accel="50000" decel="50000" fill="hold" nodeType="afterEffect">
                                  <p:stCondLst>
                                    <p:cond delay="0"/>
                                  </p:stCondLst>
                                  <p:childTnLst>
                                    <p:animMotion origin="layout" path="M 2.77778E-7 -7.40741E-7 L -0.0026 0.10116 C -0.00174 0.10486 -0.00122 0.1088 2.77778E-7 0.11227 C 0.00052 0.11343 0.00156 0.11389 0.00191 0.11482 C 0.00243 0.11597 0.00208 0.11759 0.00278 0.11852 C 0.00347 0.11945 0.00469 0.11945 0.00556 0.11991 C 0.00712 0.11968 0.01736 0.11875 0.01944 0.11597 L 0.02049 0.11482 " pathEditMode="relative" rAng="0" ptsTypes="AAAAAAAA">
                                      <p:cBhvr>
                                        <p:cTn id="65" dur="1000" fill="hold"/>
                                        <p:tgtEl>
                                          <p:spTgt spid="44"/>
                                        </p:tgtEl>
                                        <p:attrNameLst>
                                          <p:attrName>ppt_x</p:attrName>
                                          <p:attrName>ppt_y</p:attrName>
                                        </p:attrNameLst>
                                      </p:cBhvr>
                                      <p:rCtr x="885" y="5995"/>
                                    </p:animMotion>
                                  </p:childTnLst>
                                </p:cTn>
                              </p:par>
                            </p:childTnLst>
                          </p:cTn>
                        </p:par>
                        <p:par>
                          <p:cTn id="66" fill="hold">
                            <p:stCondLst>
                              <p:cond delay="19000"/>
                            </p:stCondLst>
                            <p:childTnLst>
                              <p:par>
                                <p:cTn id="67" presetID="10" presetClass="exit" presetSubtype="0" fill="hold" nodeType="afterEffect">
                                  <p:stCondLst>
                                    <p:cond delay="0"/>
                                  </p:stCondLst>
                                  <p:childTnLst>
                                    <p:animEffect transition="out" filter="fade">
                                      <p:cBhvr>
                                        <p:cTn id="68" dur="500"/>
                                        <p:tgtEl>
                                          <p:spTgt spid="44"/>
                                        </p:tgtEl>
                                      </p:cBhvr>
                                    </p:animEffect>
                                    <p:set>
                                      <p:cBhvr>
                                        <p:cTn id="69" dur="1" fill="hold">
                                          <p:stCondLst>
                                            <p:cond delay="499"/>
                                          </p:stCondLst>
                                        </p:cTn>
                                        <p:tgtEl>
                                          <p:spTgt spid="44"/>
                                        </p:tgtEl>
                                        <p:attrNameLst>
                                          <p:attrName>style.visibility</p:attrName>
                                        </p:attrNameLst>
                                      </p:cBhvr>
                                      <p:to>
                                        <p:strVal val="hidden"/>
                                      </p:to>
                                    </p:set>
                                  </p:childTnLst>
                                </p:cTn>
                              </p:par>
                            </p:childTnLst>
                          </p:cTn>
                        </p:par>
                        <p:par>
                          <p:cTn id="70" fill="hold">
                            <p:stCondLst>
                              <p:cond delay="19500"/>
                            </p:stCondLst>
                            <p:childTnLst>
                              <p:par>
                                <p:cTn id="71" presetID="10" presetClass="entr" presetSubtype="0" fill="hold"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childTnLst>
                          </p:cTn>
                        </p:par>
                        <p:par>
                          <p:cTn id="74" fill="hold">
                            <p:stCondLst>
                              <p:cond delay="20000"/>
                            </p:stCondLst>
                            <p:childTnLst>
                              <p:par>
                                <p:cTn id="75" presetID="10" presetClass="exit" presetSubtype="0" fill="hold" nodeType="afterEffect">
                                  <p:stCondLst>
                                    <p:cond delay="600"/>
                                  </p:stCondLst>
                                  <p:childTnLst>
                                    <p:animEffect transition="out" filter="fade">
                                      <p:cBhvr>
                                        <p:cTn id="76" dur="500"/>
                                        <p:tgtEl>
                                          <p:spTgt spid="43"/>
                                        </p:tgtEl>
                                      </p:cBhvr>
                                    </p:animEffect>
                                    <p:set>
                                      <p:cBhvr>
                                        <p:cTn id="77" dur="1" fill="hold">
                                          <p:stCondLst>
                                            <p:cond delay="499"/>
                                          </p:stCondLst>
                                        </p:cTn>
                                        <p:tgtEl>
                                          <p:spTgt spid="43"/>
                                        </p:tgtEl>
                                        <p:attrNameLst>
                                          <p:attrName>style.visibility</p:attrName>
                                        </p:attrNameLst>
                                      </p:cBhvr>
                                      <p:to>
                                        <p:strVal val="hidden"/>
                                      </p:to>
                                    </p:set>
                                  </p:childTnLst>
                                </p:cTn>
                              </p:par>
                            </p:childTnLst>
                          </p:cTn>
                        </p:par>
                        <p:par>
                          <p:cTn id="78" fill="hold">
                            <p:stCondLst>
                              <p:cond delay="21100"/>
                            </p:stCondLst>
                            <p:childTnLst>
                              <p:par>
                                <p:cTn id="79" presetID="10" presetClass="entr" presetSubtype="0" fill="hold"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par>
                          <p:cTn id="82" fill="hold">
                            <p:stCondLst>
                              <p:cond delay="21600"/>
                            </p:stCondLst>
                            <p:childTnLst>
                              <p:par>
                                <p:cTn id="83" presetID="0" presetClass="path" presetSubtype="0" accel="50000" decel="50000" fill="hold" nodeType="afterEffect">
                                  <p:stCondLst>
                                    <p:cond delay="0"/>
                                  </p:stCondLst>
                                  <p:childTnLst>
                                    <p:animMotion origin="layout" path="M -3.88889E-6 2.22222E-6 C -3.88889E-6 0.03935 0.00018 0.07916 0.00035 0.11875 L 0.00938 0.03148 C 0.01042 0.03009 0.01164 0.02893 0.01268 0.02778 C 0.01563 0.02384 0.01059 0.02731 0.0165 0.02199 C 0.01997 0.01875 0.01563 0.02291 0.01927 0.01875 C 0.0198 0.01828 0.02032 0.01805 0.02084 0.01759 C 0.02136 0.0169 0.02188 0.01574 0.02257 0.01504 C 0.02605 0.01203 0.02188 0.01574 0.02605 0.0118 C 0.02639 0.01134 0.02691 0.01088 0.02743 0.01065 C 0.02778 0.01041 0.0283 0.01018 0.02882 0.00995 C 0.02952 0.00972 0.03004 0.00926 0.03073 0.00879 C 0.03125 0.00833 0.0316 0.00787 0.03212 0.00741 C 0.03299 0.00694 0.03403 0.00671 0.0349 0.00625 L 0.03646 0.00555 L 0.03785 0.00486 C 0.03837 0.00463 0.03872 0.0044 0.03924 0.0044 C 0.03993 0.00416 0.04046 0.00393 0.04115 0.0037 C 0.04202 0.00324 0.04306 0.00278 0.04393 0.00231 C 0.04445 0.00231 0.04497 0.00185 0.04532 0.00185 C 0.04775 0.00092 0.04671 0.00139 0.04879 0.00046 C 0.05174 0.00069 0.05469 0.00046 0.05764 0.00116 C 0.05886 0.00139 0.05955 0.00278 0.06059 0.0037 C 0.06112 0.00416 0.06164 0.0044 0.06198 0.00486 L 0.06441 0.0081 C 0.06563 0.01342 0.06389 0.00694 0.0658 0.01134 C 0.06598 0.0118 0.06598 0.0125 0.06632 0.01319 C 0.0665 0.01389 0.06684 0.01435 0.06719 0.01504 C 0.06737 0.01574 0.06754 0.0162 0.06771 0.0169 C 0.06806 0.01852 0.06823 0.02037 0.06858 0.02199 C 0.06962 0.02592 0.06962 0.02453 0.06962 0.02639 L 0.06771 0.08518 C 0.06684 0.0956 0.06684 0.09213 0.06771 0.10717 C 0.06771 0.10949 0.06858 0.11296 0.06997 0.11412 C 0.07049 0.11458 0.07101 0.11504 0.07153 0.11551 C 0.07188 0.11574 0.07205 0.11643 0.0724 0.11666 C 0.07396 0.11782 0.07587 0.11828 0.07761 0.11875 C 0.08021 0.11852 0.08264 0.11828 0.08525 0.11805 C 0.08577 0.11782 0.08646 0.11759 0.08716 0.11736 C 0.08768 0.11713 0.08907 0.1162 0.08907 0.11643 " pathEditMode="relative" rAng="0" ptsTypes="AAAAAAAAAAAAAAAAAAAAAAAAAAAAAAAAAAAAAAAA">
                                      <p:cBhvr>
                                        <p:cTn id="84" dur="3000" fill="hold"/>
                                        <p:tgtEl>
                                          <p:spTgt spid="46"/>
                                        </p:tgtEl>
                                        <p:attrNameLst>
                                          <p:attrName>ppt_x</p:attrName>
                                          <p:attrName>ppt_y</p:attrName>
                                        </p:attrNameLst>
                                      </p:cBhvr>
                                      <p:rCtr x="4444" y="5926"/>
                                    </p:animMotion>
                                  </p:childTnLst>
                                </p:cTn>
                              </p:par>
                            </p:childTnLst>
                          </p:cTn>
                        </p:par>
                        <p:par>
                          <p:cTn id="85" fill="hold">
                            <p:stCondLst>
                              <p:cond delay="24600"/>
                            </p:stCondLst>
                            <p:childTnLst>
                              <p:par>
                                <p:cTn id="86" presetID="10" presetClass="exit" presetSubtype="0" fill="hold" nodeType="after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childTnLst>
                          </p:cTn>
                        </p:par>
                        <p:par>
                          <p:cTn id="89" fill="hold">
                            <p:stCondLst>
                              <p:cond delay="25100"/>
                            </p:stCondLst>
                            <p:childTnLst>
                              <p:par>
                                <p:cTn id="90" presetID="10" presetClass="entr" presetSubtype="0" fill="hold" nodeType="after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childTnLst>
                          </p:cTn>
                        </p:par>
                        <p:par>
                          <p:cTn id="93" fill="hold">
                            <p:stCondLst>
                              <p:cond delay="25600"/>
                            </p:stCondLst>
                            <p:childTnLst>
                              <p:par>
                                <p:cTn id="94" presetID="0" presetClass="path" presetSubtype="0" accel="50000" decel="50000" fill="hold" nodeType="afterEffect">
                                  <p:stCondLst>
                                    <p:cond delay="0"/>
                                  </p:stCondLst>
                                  <p:childTnLst>
                                    <p:animMotion origin="layout" path="M -2.22222E-6 -4.81481E-6 L -0.0184 -0.00972 L -0.03229 -0.00856 L -0.0434 -4.81481E-6 L -0.05173 0.01968 L -0.05625 0.04931 L -0.05364 0.08774 L -0.04705 0.10857 L -0.03594 0.11737 L -0.02118 0.11598 L -0.00364 0.10371 L 0.00747 0.08149 L 0.01302 0.05926 L 0.01302 0.02477 L 0.01493 -0.00972 L 0.01302 0.11227 L 0.01111 0.15186 L 0.00556 0.17153 L -0.00451 0.18403 L -0.0184 0.18774 L -0.0342 0.18774 L -0.04809 0.18519 L -0.05625 0.17778 " pathEditMode="relative" rAng="0" ptsTypes="AAAAAAAAAAAAAAAAAAAAAAA">
                                      <p:cBhvr>
                                        <p:cTn id="95" dur="5000" fill="hold"/>
                                        <p:tgtEl>
                                          <p:spTgt spid="29"/>
                                        </p:tgtEl>
                                        <p:attrNameLst>
                                          <p:attrName>ppt_x</p:attrName>
                                          <p:attrName>ppt_y</p:attrName>
                                        </p:attrNameLst>
                                      </p:cBhvr>
                                      <p:rCtr x="-2066" y="8889"/>
                                    </p:animMotion>
                                  </p:childTnLst>
                                </p:cTn>
                              </p:par>
                            </p:childTnLst>
                          </p:cTn>
                        </p:par>
                        <p:par>
                          <p:cTn id="96" fill="hold">
                            <p:stCondLst>
                              <p:cond delay="30600"/>
                            </p:stCondLst>
                            <p:childTnLst>
                              <p:par>
                                <p:cTn id="97" presetID="10" presetClass="exit" presetSubtype="0" fill="hold" nodeType="afterEffect">
                                  <p:stCondLst>
                                    <p:cond delay="0"/>
                                  </p:stCondLst>
                                  <p:childTnLst>
                                    <p:animEffect transition="out" filter="fade">
                                      <p:cBhvr>
                                        <p:cTn id="98" dur="500"/>
                                        <p:tgtEl>
                                          <p:spTgt spid="29"/>
                                        </p:tgtEl>
                                      </p:cBhvr>
                                    </p:animEffect>
                                    <p:set>
                                      <p:cBhvr>
                                        <p:cTn id="9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C4B9C59-3C18-D842-A9D0-683C2BB9A549}"/>
              </a:ext>
            </a:extLst>
          </p:cNvPr>
          <p:cNvSpPr/>
          <p:nvPr/>
        </p:nvSpPr>
        <p:spPr>
          <a:xfrm>
            <a:off x="7172552" y="1876524"/>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0" name="Picture 29">
            <a:extLst>
              <a:ext uri="{FF2B5EF4-FFF2-40B4-BE49-F238E27FC236}">
                <a16:creationId xmlns:a16="http://schemas.microsoft.com/office/drawing/2014/main" xmlns="" id="{F9DA8850-09D8-6D49-AB54-E2EBD675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4640" y="2380580"/>
            <a:ext cx="710150" cy="707937"/>
          </a:xfrm>
          <a:prstGeom prst="rect">
            <a:avLst/>
          </a:prstGeom>
        </p:spPr>
      </p:pic>
      <p:sp>
        <p:nvSpPr>
          <p:cNvPr id="42" name="Rectangle 41">
            <a:extLst>
              <a:ext uri="{FF2B5EF4-FFF2-40B4-BE49-F238E27FC236}">
                <a16:creationId xmlns:a16="http://schemas.microsoft.com/office/drawing/2014/main" xmlns="" id="{D2C0326D-8067-4290-8C32-88321F584F82}"/>
              </a:ext>
            </a:extLst>
          </p:cNvPr>
          <p:cNvSpPr/>
          <p:nvPr/>
        </p:nvSpPr>
        <p:spPr>
          <a:xfrm>
            <a:off x="5455707"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45" name="Rectangle 44">
            <a:extLst>
              <a:ext uri="{FF2B5EF4-FFF2-40B4-BE49-F238E27FC236}">
                <a16:creationId xmlns:a16="http://schemas.microsoft.com/office/drawing/2014/main" xmlns="" id="{B606B398-C695-42CA-94CE-979903D34C27}"/>
              </a:ext>
            </a:extLst>
          </p:cNvPr>
          <p:cNvSpPr/>
          <p:nvPr/>
        </p:nvSpPr>
        <p:spPr>
          <a:xfrm>
            <a:off x="6019979"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sp>
        <p:nvSpPr>
          <p:cNvPr id="32" name="Rectangle 31">
            <a:extLst>
              <a:ext uri="{FF2B5EF4-FFF2-40B4-BE49-F238E27FC236}">
                <a16:creationId xmlns:a16="http://schemas.microsoft.com/office/drawing/2014/main" xmlns="" id="{AC4A7883-059D-41EB-8B63-7A8954973BA0}"/>
              </a:ext>
            </a:extLst>
          </p:cNvPr>
          <p:cNvSpPr/>
          <p:nvPr/>
        </p:nvSpPr>
        <p:spPr>
          <a:xfrm>
            <a:off x="2533986" y="1847663"/>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sp>
        <p:nvSpPr>
          <p:cNvPr id="34" name="Rectangle 33">
            <a:extLst>
              <a:ext uri="{FF2B5EF4-FFF2-40B4-BE49-F238E27FC236}">
                <a16:creationId xmlns:a16="http://schemas.microsoft.com/office/drawing/2014/main" xmlns="" id="{61DA5245-55E7-46B5-9394-304E76C6DCF7}"/>
              </a:ext>
            </a:extLst>
          </p:cNvPr>
          <p:cNvSpPr/>
          <p:nvPr/>
        </p:nvSpPr>
        <p:spPr>
          <a:xfrm>
            <a:off x="3481026" y="1834058"/>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38" name="Rectangle 37">
            <a:extLst>
              <a:ext uri="{FF2B5EF4-FFF2-40B4-BE49-F238E27FC236}">
                <a16:creationId xmlns:a16="http://schemas.microsoft.com/office/drawing/2014/main" xmlns="" id="{443B1F35-4FC4-41AB-9FAD-7F1865AA1299}"/>
              </a:ext>
            </a:extLst>
          </p:cNvPr>
          <p:cNvSpPr/>
          <p:nvPr/>
        </p:nvSpPr>
        <p:spPr>
          <a:xfrm>
            <a:off x="4470507" y="1847663"/>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28" name="Rectangle 27">
            <a:extLst>
              <a:ext uri="{FF2B5EF4-FFF2-40B4-BE49-F238E27FC236}">
                <a16:creationId xmlns:a16="http://schemas.microsoft.com/office/drawing/2014/main" xmlns="" id="{48A2B2ED-E82C-46A5-BB96-E9BCD21B056C}"/>
              </a:ext>
            </a:extLst>
          </p:cNvPr>
          <p:cNvSpPr/>
          <p:nvPr/>
        </p:nvSpPr>
        <p:spPr>
          <a:xfrm>
            <a:off x="633502" y="1845585"/>
            <a:ext cx="109356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s</a:t>
            </a:r>
            <a:endParaRPr lang="en-GB" sz="16600" dirty="0"/>
          </a:p>
        </p:txBody>
      </p:sp>
      <p:sp>
        <p:nvSpPr>
          <p:cNvPr id="36" name="Rectangle 35">
            <a:extLst>
              <a:ext uri="{FF2B5EF4-FFF2-40B4-BE49-F238E27FC236}">
                <a16:creationId xmlns:a16="http://schemas.microsoft.com/office/drawing/2014/main" xmlns="" id="{3DDAA86E-BE08-4167-923A-28B4AC0CE0F3}"/>
              </a:ext>
            </a:extLst>
          </p:cNvPr>
          <p:cNvSpPr/>
          <p:nvPr/>
        </p:nvSpPr>
        <p:spPr>
          <a:xfrm>
            <a:off x="1416563" y="1862242"/>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h</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82F01C75-FD5D-4EF1-8CD4-33FFAFCB1D5D}"/>
              </a:ext>
            </a:extLst>
          </p:cNvPr>
          <p:cNvGrpSpPr>
            <a:grpSpLocks/>
          </p:cNvGrpSpPr>
          <p:nvPr/>
        </p:nvGrpSpPr>
        <p:grpSpPr bwMode="auto">
          <a:xfrm>
            <a:off x="6915150" y="5516563"/>
            <a:ext cx="1544638" cy="720725"/>
            <a:chOff x="6914614" y="5517232"/>
            <a:chExt cx="1545818" cy="720080"/>
          </a:xfrm>
        </p:grpSpPr>
        <p:grpSp>
          <p:nvGrpSpPr>
            <p:cNvPr id="14348" name="Write action">
              <a:extLst>
                <a:ext uri="{FF2B5EF4-FFF2-40B4-BE49-F238E27FC236}">
                  <a16:creationId xmlns:a16="http://schemas.microsoft.com/office/drawing/2014/main" xmlns="" id="{9FFF2EFC-0E67-4E1C-B790-5B4ABF77C5B9}"/>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4349" name="Picture 11">
              <a:extLst>
                <a:ext uri="{FF2B5EF4-FFF2-40B4-BE49-F238E27FC236}">
                  <a16:creationId xmlns:a16="http://schemas.microsoft.com/office/drawing/2014/main" xmlns="" id="{EBE330FB-9610-4EC1-90CB-841C68842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42">
            <a:extLst>
              <a:ext uri="{FF2B5EF4-FFF2-40B4-BE49-F238E27FC236}">
                <a16:creationId xmlns:a16="http://schemas.microsoft.com/office/drawing/2014/main" xmlns="" id="{8648303A-B477-4324-84CF-F6C8E144E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2198" y="1887074"/>
            <a:ext cx="710150" cy="707937"/>
          </a:xfrm>
          <a:prstGeom prst="rect">
            <a:avLst/>
          </a:prstGeom>
        </p:spPr>
      </p:pic>
      <p:pic>
        <p:nvPicPr>
          <p:cNvPr id="44" name="Picture 43">
            <a:extLst>
              <a:ext uri="{FF2B5EF4-FFF2-40B4-BE49-F238E27FC236}">
                <a16:creationId xmlns:a16="http://schemas.microsoft.com/office/drawing/2014/main" xmlns="" id="{4F390B3A-01FB-43B8-A6AD-3CE4EBD32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732" y="2283292"/>
            <a:ext cx="710150" cy="707937"/>
          </a:xfrm>
          <a:prstGeom prst="rect">
            <a:avLst/>
          </a:prstGeom>
        </p:spPr>
      </p:pic>
      <p:pic>
        <p:nvPicPr>
          <p:cNvPr id="46" name="Picture 45">
            <a:extLst>
              <a:ext uri="{FF2B5EF4-FFF2-40B4-BE49-F238E27FC236}">
                <a16:creationId xmlns:a16="http://schemas.microsoft.com/office/drawing/2014/main" xmlns="" id="{A79AE291-ACCE-4C2B-9EDE-43DA66DBB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790" y="2322988"/>
            <a:ext cx="710150" cy="707937"/>
          </a:xfrm>
          <a:prstGeom prst="rect">
            <a:avLst/>
          </a:prstGeom>
        </p:spPr>
      </p:pic>
      <p:pic>
        <p:nvPicPr>
          <p:cNvPr id="33" name="Picture 32">
            <a:extLst>
              <a:ext uri="{FF2B5EF4-FFF2-40B4-BE49-F238E27FC236}">
                <a16:creationId xmlns:a16="http://schemas.microsoft.com/office/drawing/2014/main" xmlns="" id="{77FB41EA-88FD-440F-B8D4-1F1AE9E72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825" y="2243235"/>
            <a:ext cx="710150" cy="707937"/>
          </a:xfrm>
          <a:prstGeom prst="rect">
            <a:avLst/>
          </a:prstGeom>
        </p:spPr>
      </p:pic>
      <p:pic>
        <p:nvPicPr>
          <p:cNvPr id="35" name="Picture 34">
            <a:extLst>
              <a:ext uri="{FF2B5EF4-FFF2-40B4-BE49-F238E27FC236}">
                <a16:creationId xmlns:a16="http://schemas.microsoft.com/office/drawing/2014/main" xmlns="" id="{2210DA09-B5C2-46E0-A25E-84EA8F7FDB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101" y="2219270"/>
            <a:ext cx="710150" cy="707937"/>
          </a:xfrm>
          <a:prstGeom prst="rect">
            <a:avLst/>
          </a:prstGeom>
        </p:spPr>
      </p:pic>
      <p:pic>
        <p:nvPicPr>
          <p:cNvPr id="39" name="Picture 38">
            <a:extLst>
              <a:ext uri="{FF2B5EF4-FFF2-40B4-BE49-F238E27FC236}">
                <a16:creationId xmlns:a16="http://schemas.microsoft.com/office/drawing/2014/main" xmlns="" id="{8C4F34E1-6090-4E48-99E7-AC6F0E6BD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582" y="2232875"/>
            <a:ext cx="710150" cy="707937"/>
          </a:xfrm>
          <a:prstGeom prst="rect">
            <a:avLst/>
          </a:prstGeom>
        </p:spPr>
      </p:pic>
      <p:pic>
        <p:nvPicPr>
          <p:cNvPr id="29" name="Picture 28">
            <a:extLst>
              <a:ext uri="{FF2B5EF4-FFF2-40B4-BE49-F238E27FC236}">
                <a16:creationId xmlns:a16="http://schemas.microsoft.com/office/drawing/2014/main" xmlns="" id="{4AA440E5-DE54-4260-94D5-1AE6968D8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578" y="2341529"/>
            <a:ext cx="710150" cy="707937"/>
          </a:xfrm>
          <a:prstGeom prst="rect">
            <a:avLst/>
          </a:prstGeom>
        </p:spPr>
      </p:pic>
      <p:pic>
        <p:nvPicPr>
          <p:cNvPr id="37" name="Picture 36">
            <a:extLst>
              <a:ext uri="{FF2B5EF4-FFF2-40B4-BE49-F238E27FC236}">
                <a16:creationId xmlns:a16="http://schemas.microsoft.com/office/drawing/2014/main" xmlns="" id="{5623181E-4193-4979-AD72-F5CF1ED0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960" y="1834053"/>
            <a:ext cx="710150" cy="707937"/>
          </a:xfrm>
          <a:prstGeom prst="rect">
            <a:avLst/>
          </a:prstGeom>
        </p:spPr>
      </p:pic>
    </p:spTree>
    <p:extLst>
      <p:ext uri="{BB962C8B-B14F-4D97-AF65-F5344CB8AC3E}">
        <p14:creationId xmlns:p14="http://schemas.microsoft.com/office/powerpoint/2010/main" val="1247786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77778E-6 4.44444E-6 L -2.77778E-6 0.00023 C -0.00069 -0.00116 -0.00121 -0.00232 -0.00191 -0.00348 C -0.00295 -0.00533 -0.00382 -0.00579 -0.00538 -0.00718 C -0.00659 -0.00834 -0.00694 -0.0088 -0.00868 -0.00903 C -0.01007 -0.0095 -0.01163 -0.00973 -0.01284 -0.01019 C -0.01284 -0.00996 -0.01666 -0.01135 -0.01753 -0.01158 L -0.01909 -0.01204 C -0.0243 -0.01204 -0.02951 -0.01204 -0.03472 -0.01158 C -0.03784 -0.01135 -0.03698 -0.01065 -0.03923 -0.00973 C -0.03975 -0.00926 -0.04027 -0.00926 -0.0408 -0.00903 C -0.04132 -0.0088 -0.04166 -0.00834 -0.04218 -0.00811 C -0.04305 -0.00764 -0.04375 -0.00764 -0.04462 -0.00718 C -0.04514 -0.00672 -0.04548 -0.00625 -0.046 -0.00602 C -0.04687 -0.00556 -0.04774 -0.00556 -0.04843 -0.0051 C -0.04878 -0.00463 -0.04913 -0.0044 -0.04948 -0.00394 C -0.04982 -0.00348 -0.05017 -0.00301 -0.05069 -0.00255 C -0.05104 -0.00209 -0.05173 -0.00186 -0.05208 -0.00139 C -0.05243 -0.00093 -0.0526 -0.00047 -0.05295 4.44444E-6 C -0.0533 0.00046 -0.05382 0.00046 -0.05399 0.00115 C -0.05434 0.00162 -0.05434 0.00231 -0.05451 0.003 C -0.05451 0.0037 -0.05468 0.00416 -0.05486 0.00463 C -0.05468 0.01134 -0.05468 0.01805 -0.05451 0.025 C -0.05434 0.02615 -0.05434 0.02754 -0.05399 0.02893 C -0.05382 0.03009 -0.05295 0.03101 -0.05208 0.03148 C -0.05173 0.03171 -0.05139 0.03171 -0.05104 0.03194 C -0.05034 0.0324 -0.04982 0.03263 -0.04913 0.0331 C -0.04878 0.0331 -0.04826 0.03333 -0.04791 0.03356 C -0.04462 0.03541 -0.04791 0.03379 -0.04531 0.03495 C -0.04496 0.03564 -0.04444 0.03611 -0.04409 0.03657 C -0.04392 0.03703 -0.04375 0.03773 -0.0434 0.03819 C -0.04271 0.03912 -0.04201 0.03912 -0.04114 0.03958 C -0.0408 0.04004 -0.04045 0.04074 -0.03993 0.0412 C -0.03906 0.04166 -0.03698 0.04213 -0.03698 0.04236 C -0.03663 0.04259 -0.03628 0.04282 -0.03576 0.04305 C -0.03212 0.04513 -0.03663 0.04166 -0.03229 0.04467 C -0.03107 0.0456 -0.02986 0.04675 -0.02847 0.04768 C -0.02812 0.04814 -0.0276 0.04838 -0.02708 0.04884 C -0.02673 0.04907 -0.02621 0.04907 -0.02587 0.0493 C -0.02552 0.04953 -0.02517 0.05 -0.02465 0.05023 C -0.0243 0.05046 -0.02396 0.05046 -0.02361 0.05069 C -0.02326 0.05115 -0.02291 0.05162 -0.02239 0.05185 C -0.02118 0.05254 -0.01996 0.053 -0.01857 0.05324 C -0.01805 0.0537 -0.01753 0.05393 -0.01718 0.05439 C -0.01666 0.05463 -0.01632 0.05509 -0.01597 0.05532 C -0.01527 0.05578 -0.01371 0.05648 -0.01371 0.05671 C -0.01267 0.05787 -0.01267 0.0581 -0.01146 0.05879 C -0.01093 0.05925 -0.01024 0.05949 -0.00989 0.05995 C -0.00902 0.06088 -0.0085 0.06203 -0.00764 0.06296 C -0.00382 0.06689 -0.0085 0.0618 -0.00451 0.06643 C -0.00382 0.06736 -0.00277 0.06828 -0.00191 0.06898 C -0.00017 0.07245 -0.00069 0.07083 -2.77778E-6 0.07361 C 0.00018 0.07708 0.00018 0.08032 0.00035 0.08379 C 0.00052 0.08425 0.00087 0.08472 0.00087 0.08518 C 0.00087 0.08703 0.0007 0.08865 0.00035 0.09027 C -0.00017 0.09398 -0.00017 0.09259 -0.00104 0.0949 C -0.00312 0.09976 -0.00156 0.09814 -0.00382 0.1 C -0.00434 0.10115 -0.00468 0.10208 -0.00573 0.103 C -0.00607 0.10347 -0.00677 0.1037 -0.00729 0.10416 C -0.01041 0.10671 -0.00833 0.10555 -0.01059 0.10671 C -0.01441 0.11018 -0.01041 0.10671 -0.01337 0.10856 C -0.01371 0.10902 -0.01406 0.10949 -0.01441 0.10972 C -0.0151 0.10995 -0.0158 0.10995 -0.01632 0.11018 C -0.01718 0.11041 -0.01788 0.11088 -0.01857 0.11111 L -0.02014 0.1118 C -0.02517 0.11157 -0.03038 0.11157 -0.03541 0.11111 C -0.03576 0.11111 -0.03611 0.11088 -0.03663 0.11064 C -0.03784 0.11018 -0.04027 0.10972 -0.04027 0.10995 C -0.0408 0.10925 -0.04114 0.10902 -0.04149 0.10856 C -0.04218 0.10833 -0.04357 0.10787 -0.04409 0.10763 C -0.04687 0.10671 -0.04409 0.10717 -0.04913 0.10601 C -0.05121 0.10578 -0.05156 0.10578 -0.0533 0.10509 C -0.05364 0.10486 -0.05416 0.10486 -0.05451 0.10463 C -0.05712 0.10277 -0.05382 0.10439 -0.05712 0.10254 C -0.05781 0.10208 -0.05937 0.10162 -0.05937 0.10185 C -0.05972 0.10115 -0.06024 0.10092 -0.06059 0.10046 C -0.06076 0.1 -0.06059 0.0993 -0.06093 0.09907 C -0.06128 0.09861 -0.06198 0.09791 -0.06198 0.09814 " pathEditMode="relative" rAng="0" ptsTypes="AAAAAAAAAAAAAAAAAAAAAAAAAAAAAAAAAAAAAAAAAAAAAAAAAAAAAAAAAAAAAAAAAAAAAAAAAAAAAA">
                                      <p:cBhvr>
                                        <p:cTn id="10" dur="2750" fill="hold"/>
                                        <p:tgtEl>
                                          <p:spTgt spid="29"/>
                                        </p:tgtEl>
                                        <p:attrNameLst>
                                          <p:attrName>ppt_x</p:attrName>
                                          <p:attrName>ppt_y</p:attrName>
                                        </p:attrNameLst>
                                      </p:cBhvr>
                                      <p:rCtr x="-3056" y="4977"/>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1.38889E-6 -1.48148E-6 L -0.00504 0.20625 L 0.00156 0.12083 C 0.00243 0.11806 0.00295 0.11482 0.00417 0.11204 C 0.00469 0.11065 0.00573 0.10972 0.0066 0.10857 C 0.00816 0.10695 0.0092 0.10625 0.01076 0.10533 L 0.02847 0.08958 L 0.03611 0.08727 C 0.0375 0.08681 0.03889 0.08634 0.04028 0.08611 C 0.04323 0.08565 0.04635 0.08542 0.04948 0.08519 C 0.05121 0.08542 0.05295 0.08542 0.05451 0.08611 C 0.05555 0.08658 0.05608 0.08773 0.05712 0.08843 C 0.05781 0.08889 0.05868 0.08912 0.05955 0.08958 C 0.06007 0.09028 0.06076 0.09097 0.06128 0.0919 C 0.0618 0.09283 0.06233 0.09398 0.06285 0.09514 C 0.06371 0.09676 0.06458 0.09815 0.06545 0.09954 C 0.06684 0.10556 0.06632 0.10185 0.06632 0.11088 L 0.06128 0.18935 C 0.06215 0.19236 0.06302 0.19537 0.06371 0.19838 C 0.06406 0.19931 0.06389 0.20093 0.06458 0.20162 C 0.06545 0.20255 0.06684 0.20232 0.06788 0.20278 L 0.08316 0.20162 " pathEditMode="relative" rAng="0" ptsTypes="AAAAAAAAAAAAAAAAAAAAAA">
                                      <p:cBhvr>
                                        <p:cTn id="21" dur="2750" fill="hold"/>
                                        <p:tgtEl>
                                          <p:spTgt spid="37"/>
                                        </p:tgtEl>
                                        <p:attrNameLst>
                                          <p:attrName>ppt_x</p:attrName>
                                          <p:attrName>ppt_y</p:attrName>
                                        </p:attrNameLst>
                                      </p:cBhvr>
                                      <p:rCtr x="3906" y="10301"/>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3.61111E-6 -3.7037E-6 L -3.61111E-6 0.00024 C -0.00503 -3.7037E-6 -0.01007 0.00024 -0.0151 0.00047 C -0.01562 0.00047 -0.01614 0.00093 -0.01666 0.00116 C -0.01718 0.00139 -0.01753 0.00209 -0.01805 0.00232 C -0.01892 0.00301 -0.01996 0.00301 -0.02083 0.00371 C -0.02986 0.01158 -0.02014 0.00348 -0.02517 0.00695 C -0.02569 0.00718 -0.02604 0.00787 -0.02656 0.00811 C -0.02708 0.00834 -0.0276 0.00834 -0.02795 0.0088 C -0.02899 0.00949 -0.0309 0.01135 -0.0309 0.01158 C -0.03107 0.01181 -0.03142 0.0125 -0.03177 0.0132 C -0.03298 0.01505 -0.03316 0.01505 -0.03454 0.01621 C -0.03489 0.0169 -0.03524 0.0176 -0.03559 0.01829 C -0.03593 0.01875 -0.03663 0.01875 -0.03698 0.01945 C -0.03732 0.02014 -0.03715 0.0213 -0.0375 0.02199 C -0.03802 0.02338 -0.03906 0.02431 -0.03941 0.0257 L -0.04079 0.03149 C -0.04097 0.03218 -0.04114 0.03264 -0.04132 0.03334 C -0.04236 0.03936 -0.04166 0.03681 -0.04323 0.04098 C -0.04323 0.04468 -0.04357 0.04861 -0.04357 0.05232 C -0.04392 0.05926 -0.04375 0.06528 -0.04461 0.07199 C -0.04461 0.07269 -0.04496 0.07361 -0.04496 0.07454 C -0.04496 0.08056 -0.04479 0.08658 -0.04461 0.09283 C -0.04444 0.09375 -0.04444 0.09491 -0.04409 0.09584 C -0.04392 0.09653 -0.0434 0.09723 -0.04323 0.09769 C -0.04305 0.09885 -0.04288 0.1 -0.0427 0.10093 C -0.04236 0.10232 -0.04201 0.10348 -0.04166 0.10486 C -0.04062 0.11111 -0.04114 0.10811 -0.03975 0.11366 C -0.03975 0.11412 -0.03958 0.11505 -0.03941 0.11551 C -0.03906 0.11621 -0.03871 0.11667 -0.03836 0.11736 C -0.03698 0.12107 -0.03923 0.1176 -0.03645 0.12107 C -0.03559 0.12524 -0.03698 0.1213 -0.0342 0.12361 C -0.03368 0.12408 -0.03368 0.125 -0.03316 0.1257 C -0.03125 0.12778 -0.03159 0.12616 -0.02986 0.12755 C -0.02882 0.12824 -0.02812 0.12963 -0.02708 0.1301 C -0.02465 0.13079 -0.02569 0.13033 -0.02378 0.13125 C -0.02204 0.13357 -0.02343 0.13195 -0.02031 0.13311 C -0.01458 0.13542 -0.021 0.13403 -0.01284 0.13519 L 0.00764 0.13449 C 0.00886 0.13426 0.01025 0.13426 0.01146 0.1338 C 0.01181 0.13357 0.01198 0.13287 0.01233 0.13264 C 0.01355 0.13195 0.01493 0.13172 0.01615 0.13125 C 0.01858 0.13056 0.01736 0.13102 0.01945 0.1301 L 0.02223 0.12755 C 0.02275 0.12709 0.02327 0.12686 0.02379 0.12616 C 0.02605 0.12315 0.02483 0.12431 0.02709 0.12246 C 0.02917 0.11806 0.02813 0.11968 0.02986 0.11736 C 0.03004 0.11644 0.03004 0.11574 0.03039 0.11482 C 0.03056 0.11436 0.03108 0.11412 0.03125 0.11366 C 0.03473 0.10764 0.03177 0.11181 0.03455 0.10787 C 0.03629 0.10093 0.03368 0.11158 0.03611 0.10417 C 0.03646 0.10301 0.03664 0.10162 0.03698 0.10024 L 0.0375 0.09838 C 0.03768 0.09769 0.03785 0.09723 0.03802 0.09653 C 0.03802 0.09561 0.0382 0.09491 0.03837 0.09399 C 0.03872 0.09283 0.03941 0.09028 0.03941 0.09051 C 0.03959 0.08889 0.03993 0.08774 0.03993 0.08635 C 0.03993 0.07593 0.03959 0.06528 0.03941 0.05486 C 0.03941 0.05371 0.03802 0.04885 0.03802 0.04861 C 0.03785 0.04792 0.03768 0.04723 0.0375 0.04653 C 0.03716 0.04607 0.03681 0.04537 0.03646 0.04468 C 0.03611 0.04352 0.03594 0.04213 0.03559 0.04098 L 0.03507 0.03912 C 0.0349 0.03843 0.03473 0.03774 0.03455 0.03727 C 0.03455 0.03635 0.03438 0.03542 0.03421 0.03473 C 0.03368 0.03334 0.03299 0.03241 0.0323 0.03149 L 0.03125 0.02778 C 0.03108 0.02709 0.03108 0.02639 0.03091 0.0257 L 0.02986 0.02385 C 0.02969 0.02315 0.02969 0.02223 0.02934 0.0213 C 0.029 0.02061 0.02848 0.02014 0.02796 0.01945 C 0.02761 0.01899 0.02743 0.01806 0.02709 0.0176 C 0.02622 0.01621 0.0257 0.01598 0.02466 0.01505 C 0.02431 0.01436 0.02414 0.01366 0.02379 0.0132 C 0.0198 0.00857 0.02223 0.01181 0.01945 0.00996 C 0.0158 0.00764 0.02014 0.00973 0.01667 0.00811 C 0.01632 0.00787 0.01389 0.00533 0.01337 0.00486 C 0.01233 0.0044 0.01146 0.00417 0.01042 0.00371 C 0.0099 0.00348 0.00955 0.00324 0.00903 0.00301 C 0.00834 0.00255 0.00782 0.00209 0.00712 0.00186 C 0.00625 0.00139 0.00521 0.00093 0.00434 0.00047 L -3.61111E-6 -3.7037E-6 Z " pathEditMode="relative" rAng="0" ptsTypes="AAAAAAAAAAAAAAAAAAAAAAAAAAAAAAAAAAAAAAAAAAAAAAAAAAAAAAAAAAAAAAAAAAAAAAAAAAAAAAAAAA">
                                      <p:cBhvr>
                                        <p:cTn id="32" dur="3000" fill="hold"/>
                                        <p:tgtEl>
                                          <p:spTgt spid="33"/>
                                        </p:tgtEl>
                                        <p:attrNameLst>
                                          <p:attrName>ppt_x</p:attrName>
                                          <p:attrName>ppt_y</p:attrName>
                                        </p:attrNameLst>
                                      </p:cBhvr>
                                      <p:rCtr x="-260" y="6759"/>
                                    </p:animMotion>
                                  </p:childTnLst>
                                </p:cTn>
                              </p:par>
                            </p:childTnLst>
                          </p:cTn>
                        </p:par>
                        <p:par>
                          <p:cTn id="33" fill="hold">
                            <p:stCondLst>
                              <p:cond delay="11000"/>
                            </p:stCondLst>
                            <p:childTnLst>
                              <p:par>
                                <p:cTn id="34" presetID="10" presetClass="exit" presetSubtype="0" fill="hold" nodeType="afterEffect">
                                  <p:stCondLst>
                                    <p:cond delay="0"/>
                                  </p:stCondLst>
                                  <p:childTnLst>
                                    <p:animEffect transition="out" filter="fad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par>
                          <p:cTn id="37" fill="hold">
                            <p:stCondLst>
                              <p:cond delay="11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2000"/>
                            </p:stCondLst>
                            <p:childTnLst>
                              <p:par>
                                <p:cTn id="42" presetID="0" presetClass="path" presetSubtype="0" accel="36364" decel="36364" fill="hold" nodeType="afterEffect">
                                  <p:stCondLst>
                                    <p:cond delay="0"/>
                                  </p:stCondLst>
                                  <p:childTnLst>
                                    <p:animMotion origin="layout" path="M -3.33333E-6 -1.48148E-6 C -0.00034 0.0706 -0.00069 0.14121 -0.00086 0.21204 L -0.00086 0.05972 C -0.00086 0.05996 0.00295 0.04838 0.00469 0.04607 C 0.00539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4 0.0213 0.06268 0.02153 0.06355 0.02222 C 0.06441 0.02338 0.06459 0.025 0.06545 0.02616 C 0.06789 0.03033 0.06823 0.02894 0.06997 0.03357 C 0.07049 0.03472 0.07049 0.03611 0.07101 0.03727 C 0.07205 0.03982 0.07396 0.0419 0.07466 0.04468 L 0.07657 0.05232 L 0.07761 0.05602 C 0.07726 0.06389 0.07709 0.07176 0.07657 0.07963 C 0.07639 0.0831 0.07622 0.08634 0.0757 0.08958 C 0.07518 0.09236 0.07431 0.09468 0.07379 0.09722 C 0.07084 0.11273 0.07466 0.09329 0.07188 0.10602 C 0.07153 0.10764 0.07136 0.10926 0.07101 0.11088 C 0.07066 0.11227 0.07032 0.11343 0.06997 0.11458 C 0.06945 0.11806 0.06893 0.12708 0.06545 0.12824 C 0.05539 0.13171 0.06042 0.13033 0.05035 0.13218 C 0.04167 0.13171 0.03299 0.13148 0.02431 0.13079 C 0.02257 0.13079 0.0158 0.12755 0.01493 0.12708 L 0.01216 0.12593 L 0.00938 0.12454 " pathEditMode="relative" rAng="0" ptsTypes="AAAAAAAAAAAAAAAAAAAAAAAAAAAAAAAA">
                                      <p:cBhvr>
                                        <p:cTn id="43" dur="2750" fill="hold"/>
                                        <p:tgtEl>
                                          <p:spTgt spid="35"/>
                                        </p:tgtEl>
                                        <p:attrNameLst>
                                          <p:attrName>ppt_x</p:attrName>
                                          <p:attrName>ppt_y</p:attrName>
                                        </p:attrNameLst>
                                      </p:cBhvr>
                                      <p:rCtr x="3837" y="10602"/>
                                    </p:animMotion>
                                  </p:childTnLst>
                                </p:cTn>
                              </p:par>
                            </p:childTnLst>
                          </p:cTn>
                        </p:par>
                        <p:par>
                          <p:cTn id="44" fill="hold">
                            <p:stCondLst>
                              <p:cond delay="14750"/>
                            </p:stCondLst>
                            <p:childTnLst>
                              <p:par>
                                <p:cTn id="45" presetID="10" presetClass="exit" presetSubtype="0" fill="hold" nodeType="after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1525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15750"/>
                            </p:stCondLst>
                            <p:childTnLst>
                              <p:par>
                                <p:cTn id="53" presetID="0" presetClass="path" presetSubtype="0" accel="36364" decel="36364" fill="hold" nodeType="afterEffect">
                                  <p:stCondLst>
                                    <p:cond delay="0"/>
                                  </p:stCondLst>
                                  <p:childTnLst>
                                    <p:animMotion origin="layout" path="M -3.05556E-6 -3.33333E-6 C -0.00034 0.07061 -0.00069 0.14121 -0.00086 0.21204 L -0.00086 0.05973 C -0.00086 0.05996 0.00295 0.04838 0.00469 0.04607 C 0.00539 0.04491 0.0066 0.04445 0.00747 0.04352 C 0.0092 0.03635 0.00695 0.04306 0.01111 0.03727 C 0.01545 0.03172 0.01042 0.03473 0.0158 0.03241 C 0.01684 0.03102 0.01754 0.02963 0.01875 0.02848 C 0.01945 0.02778 0.02066 0.02801 0.02153 0.02732 C 0.0224 0.02662 0.02327 0.02547 0.02431 0.02477 C 0.02865 0.02223 0.03021 0.02246 0.03455 0.02107 C 0.03577 0.02061 0.03698 0.02037 0.0382 0.01991 C 0.04584 0.02037 0.0533 0.02037 0.06077 0.02107 C 0.06164 0.0213 0.06268 0.02153 0.06354 0.02223 C 0.06441 0.02338 0.06459 0.025 0.06545 0.02616 C 0.06789 0.03033 0.06823 0.02894 0.06997 0.03357 C 0.07049 0.03473 0.07049 0.03611 0.07101 0.03727 C 0.07205 0.03982 0.07396 0.0419 0.07466 0.04468 L 0.07657 0.05232 L 0.07761 0.05602 C 0.07726 0.06389 0.07709 0.07176 0.07657 0.07963 C 0.07639 0.08311 0.07622 0.08635 0.0757 0.08959 C 0.07518 0.09236 0.07431 0.09468 0.07379 0.09723 C 0.07084 0.11273 0.07466 0.09329 0.07188 0.10602 C 0.07153 0.10764 0.07136 0.10926 0.07101 0.11088 C 0.07066 0.11227 0.07032 0.11343 0.06997 0.11459 C 0.06945 0.11806 0.06893 0.12709 0.06545 0.12824 C 0.05539 0.13172 0.06042 0.13033 0.05035 0.13218 C 0.04167 0.13172 0.03299 0.13148 0.02431 0.13079 C 0.02257 0.13079 0.0158 0.12755 0.01493 0.12709 L 0.01216 0.12593 L 0.00938 0.12454 " pathEditMode="relative" rAng="0" ptsTypes="AAAAAAAAAAAAAAAAAAAAAAAAAAAAAAAA">
                                      <p:cBhvr>
                                        <p:cTn id="54" dur="2750" fill="hold"/>
                                        <p:tgtEl>
                                          <p:spTgt spid="39"/>
                                        </p:tgtEl>
                                        <p:attrNameLst>
                                          <p:attrName>ppt_x</p:attrName>
                                          <p:attrName>ppt_y</p:attrName>
                                        </p:attrNameLst>
                                      </p:cBhvr>
                                      <p:rCtr x="3837" y="10602"/>
                                    </p:animMotion>
                                  </p:childTnLst>
                                </p:cTn>
                              </p:par>
                            </p:childTnLst>
                          </p:cTn>
                        </p:par>
                        <p:par>
                          <p:cTn id="55" fill="hold">
                            <p:stCondLst>
                              <p:cond delay="18500"/>
                            </p:stCondLst>
                            <p:childTnLst>
                              <p:par>
                                <p:cTn id="56" presetID="10" presetClass="exit" presetSubtype="0" fill="hold" nodeType="afterEffect">
                                  <p:stCondLst>
                                    <p:cond delay="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childTnLst>
                          </p:cTn>
                        </p:par>
                        <p:par>
                          <p:cTn id="59" fill="hold">
                            <p:stCondLst>
                              <p:cond delay="19000"/>
                            </p:stCondLst>
                            <p:childTnLst>
                              <p:par>
                                <p:cTn id="60" presetID="10" presetClass="entr" presetSubtype="0"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par>
                          <p:cTn id="63" fill="hold">
                            <p:stCondLst>
                              <p:cond delay="19500"/>
                            </p:stCondLst>
                            <p:childTnLst>
                              <p:par>
                                <p:cTn id="64" presetID="0" presetClass="path" presetSubtype="0" accel="50000" decel="50000" fill="hold" nodeType="afterEffect">
                                  <p:stCondLst>
                                    <p:cond delay="0"/>
                                  </p:stCondLst>
                                  <p:childTnLst>
                                    <p:animMotion origin="layout" path="M 2.77778E-7 -7.40741E-7 L -0.0026 0.10116 C -0.00174 0.10486 -0.00122 0.1088 2.77778E-7 0.11227 C 0.00052 0.11343 0.00156 0.11389 0.00191 0.11482 C 0.00243 0.11597 0.00208 0.11759 0.00278 0.11852 C 0.00347 0.11945 0.00469 0.11945 0.00556 0.11991 C 0.00712 0.11968 0.01736 0.11875 0.01944 0.11597 L 0.02049 0.11482 " pathEditMode="relative" rAng="0" ptsTypes="AAAAAAAA">
                                      <p:cBhvr>
                                        <p:cTn id="65" dur="1000" fill="hold"/>
                                        <p:tgtEl>
                                          <p:spTgt spid="44"/>
                                        </p:tgtEl>
                                        <p:attrNameLst>
                                          <p:attrName>ppt_x</p:attrName>
                                          <p:attrName>ppt_y</p:attrName>
                                        </p:attrNameLst>
                                      </p:cBhvr>
                                      <p:rCtr x="885" y="5995"/>
                                    </p:animMotion>
                                  </p:childTnLst>
                                </p:cTn>
                              </p:par>
                            </p:childTnLst>
                          </p:cTn>
                        </p:par>
                        <p:par>
                          <p:cTn id="66" fill="hold">
                            <p:stCondLst>
                              <p:cond delay="20500"/>
                            </p:stCondLst>
                            <p:childTnLst>
                              <p:par>
                                <p:cTn id="67" presetID="10" presetClass="exit" presetSubtype="0" fill="hold" nodeType="afterEffect">
                                  <p:stCondLst>
                                    <p:cond delay="0"/>
                                  </p:stCondLst>
                                  <p:childTnLst>
                                    <p:animEffect transition="out" filter="fade">
                                      <p:cBhvr>
                                        <p:cTn id="68" dur="500"/>
                                        <p:tgtEl>
                                          <p:spTgt spid="44"/>
                                        </p:tgtEl>
                                      </p:cBhvr>
                                    </p:animEffect>
                                    <p:set>
                                      <p:cBhvr>
                                        <p:cTn id="69" dur="1" fill="hold">
                                          <p:stCondLst>
                                            <p:cond delay="499"/>
                                          </p:stCondLst>
                                        </p:cTn>
                                        <p:tgtEl>
                                          <p:spTgt spid="44"/>
                                        </p:tgtEl>
                                        <p:attrNameLst>
                                          <p:attrName>style.visibility</p:attrName>
                                        </p:attrNameLst>
                                      </p:cBhvr>
                                      <p:to>
                                        <p:strVal val="hidden"/>
                                      </p:to>
                                    </p:set>
                                  </p:childTnLst>
                                </p:cTn>
                              </p:par>
                            </p:childTnLst>
                          </p:cTn>
                        </p:par>
                        <p:par>
                          <p:cTn id="70" fill="hold">
                            <p:stCondLst>
                              <p:cond delay="21000"/>
                            </p:stCondLst>
                            <p:childTnLst>
                              <p:par>
                                <p:cTn id="71" presetID="10" presetClass="entr" presetSubtype="0" fill="hold"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childTnLst>
                          </p:cTn>
                        </p:par>
                        <p:par>
                          <p:cTn id="74" fill="hold">
                            <p:stCondLst>
                              <p:cond delay="21500"/>
                            </p:stCondLst>
                            <p:childTnLst>
                              <p:par>
                                <p:cTn id="75" presetID="10" presetClass="exit" presetSubtype="0" fill="hold" nodeType="afterEffect">
                                  <p:stCondLst>
                                    <p:cond delay="600"/>
                                  </p:stCondLst>
                                  <p:childTnLst>
                                    <p:animEffect transition="out" filter="fade">
                                      <p:cBhvr>
                                        <p:cTn id="76" dur="500"/>
                                        <p:tgtEl>
                                          <p:spTgt spid="43"/>
                                        </p:tgtEl>
                                      </p:cBhvr>
                                    </p:animEffect>
                                    <p:set>
                                      <p:cBhvr>
                                        <p:cTn id="77" dur="1" fill="hold">
                                          <p:stCondLst>
                                            <p:cond delay="499"/>
                                          </p:stCondLst>
                                        </p:cTn>
                                        <p:tgtEl>
                                          <p:spTgt spid="43"/>
                                        </p:tgtEl>
                                        <p:attrNameLst>
                                          <p:attrName>style.visibility</p:attrName>
                                        </p:attrNameLst>
                                      </p:cBhvr>
                                      <p:to>
                                        <p:strVal val="hidden"/>
                                      </p:to>
                                    </p:set>
                                  </p:childTnLst>
                                </p:cTn>
                              </p:par>
                            </p:childTnLst>
                          </p:cTn>
                        </p:par>
                        <p:par>
                          <p:cTn id="78" fill="hold">
                            <p:stCondLst>
                              <p:cond delay="22600"/>
                            </p:stCondLst>
                            <p:childTnLst>
                              <p:par>
                                <p:cTn id="79" presetID="10" presetClass="entr" presetSubtype="0" fill="hold"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par>
                          <p:cTn id="82" fill="hold">
                            <p:stCondLst>
                              <p:cond delay="23100"/>
                            </p:stCondLst>
                            <p:childTnLst>
                              <p:par>
                                <p:cTn id="83" presetID="0" presetClass="path" presetSubtype="0" accel="50000" decel="50000" fill="hold" nodeType="afterEffect">
                                  <p:stCondLst>
                                    <p:cond delay="0"/>
                                  </p:stCondLst>
                                  <p:childTnLst>
                                    <p:animMotion origin="layout" path="M -3.88889E-6 2.22222E-6 C -3.88889E-6 0.03935 0.00018 0.07916 0.00035 0.11875 L 0.00938 0.03148 C 0.01042 0.03009 0.01164 0.02893 0.01268 0.02778 C 0.01563 0.02384 0.01059 0.02731 0.0165 0.02199 C 0.01997 0.01875 0.01563 0.02291 0.01927 0.01875 C 0.0198 0.01828 0.02032 0.01805 0.02084 0.01759 C 0.02136 0.0169 0.02188 0.01574 0.02257 0.01504 C 0.02605 0.01203 0.02188 0.01574 0.02605 0.0118 C 0.02639 0.01134 0.02691 0.01088 0.02743 0.01065 C 0.02778 0.01041 0.0283 0.01018 0.02882 0.00995 C 0.02952 0.00972 0.03004 0.00926 0.03073 0.00879 C 0.03125 0.00833 0.0316 0.00787 0.03212 0.00741 C 0.03299 0.00694 0.03403 0.00671 0.0349 0.00625 L 0.03646 0.00555 L 0.03785 0.00486 C 0.03837 0.00463 0.03872 0.0044 0.03924 0.0044 C 0.03993 0.00416 0.04046 0.00393 0.04115 0.0037 C 0.04202 0.00324 0.04306 0.00278 0.04393 0.00231 C 0.04445 0.00231 0.04497 0.00185 0.04532 0.00185 C 0.04775 0.00092 0.04671 0.00139 0.04879 0.00046 C 0.05174 0.00069 0.05469 0.00046 0.05764 0.00116 C 0.05886 0.00139 0.05955 0.00278 0.06059 0.0037 C 0.06112 0.00416 0.06164 0.0044 0.06198 0.00486 L 0.06441 0.0081 C 0.06563 0.01342 0.06389 0.00694 0.0658 0.01134 C 0.06598 0.0118 0.06598 0.0125 0.06632 0.01319 C 0.0665 0.01389 0.06684 0.01435 0.06719 0.01504 C 0.06737 0.01574 0.06754 0.0162 0.06771 0.0169 C 0.06806 0.01852 0.06823 0.02037 0.06858 0.02199 C 0.06962 0.02592 0.06962 0.02453 0.06962 0.02639 L 0.06771 0.08518 C 0.06684 0.0956 0.06684 0.09213 0.06771 0.10717 C 0.06771 0.10949 0.06858 0.11296 0.06997 0.11412 C 0.07049 0.11458 0.07101 0.11504 0.07153 0.11551 C 0.07188 0.11574 0.07205 0.11643 0.0724 0.11666 C 0.07396 0.11782 0.07587 0.11828 0.07761 0.11875 C 0.08021 0.11852 0.08264 0.11828 0.08525 0.11805 C 0.08577 0.11782 0.08646 0.11759 0.08716 0.11736 C 0.08768 0.11713 0.08907 0.1162 0.08907 0.11643 " pathEditMode="relative" rAng="0" ptsTypes="AAAAAAAAAAAAAAAAAAAAAAAAAAAAAAAAAAAAAAAA">
                                      <p:cBhvr>
                                        <p:cTn id="84" dur="3000" fill="hold"/>
                                        <p:tgtEl>
                                          <p:spTgt spid="46"/>
                                        </p:tgtEl>
                                        <p:attrNameLst>
                                          <p:attrName>ppt_x</p:attrName>
                                          <p:attrName>ppt_y</p:attrName>
                                        </p:attrNameLst>
                                      </p:cBhvr>
                                      <p:rCtr x="4444" y="5926"/>
                                    </p:animMotion>
                                  </p:childTnLst>
                                </p:cTn>
                              </p:par>
                            </p:childTnLst>
                          </p:cTn>
                        </p:par>
                        <p:par>
                          <p:cTn id="85" fill="hold">
                            <p:stCondLst>
                              <p:cond delay="26100"/>
                            </p:stCondLst>
                            <p:childTnLst>
                              <p:par>
                                <p:cTn id="86" presetID="10" presetClass="exit" presetSubtype="0" fill="hold" nodeType="after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childTnLst>
                          </p:cTn>
                        </p:par>
                        <p:par>
                          <p:cTn id="89" fill="hold">
                            <p:stCondLst>
                              <p:cond delay="26600"/>
                            </p:stCondLst>
                            <p:childTnLst>
                              <p:par>
                                <p:cTn id="90" presetID="10"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par>
                          <p:cTn id="93" fill="hold">
                            <p:stCondLst>
                              <p:cond delay="27100"/>
                            </p:stCondLst>
                            <p:childTnLst>
                              <p:par>
                                <p:cTn id="94" presetID="0" presetClass="path" presetSubtype="0" accel="50000" decel="50000" fill="hold" nodeType="afterEffect">
                                  <p:stCondLst>
                                    <p:cond delay="0"/>
                                  </p:stCondLst>
                                  <p:childTnLst>
                                    <p:animMotion origin="layout" path="M -2.22222E-6 -2.59259E-6 L -0.0184 -0.00972 L -0.03229 -0.00856 L -0.0434 -2.59259E-6 L -0.05173 0.01968 L -0.05625 0.04931 L -0.05364 0.08773 L -0.04705 0.10857 L -0.03594 0.11736 L -0.02118 0.11597 L -0.00364 0.10371 L 0.00747 0.08148 L 0.01302 0.05926 L 0.01302 0.02477 L 0.01493 -0.00972 L 0.01302 0.11227 L 0.01111 0.15185 L 0.00556 0.17153 L -0.00451 0.18403 L -0.0184 0.18773 L -0.0342 0.18773 L -0.04809 0.18519 L -0.05625 0.17778 " pathEditMode="relative" rAng="0" ptsTypes="AAAAAAAAAAAAAAAAAAAAAAA">
                                      <p:cBhvr>
                                        <p:cTn id="95" dur="5000" fill="hold"/>
                                        <p:tgtEl>
                                          <p:spTgt spid="30"/>
                                        </p:tgtEl>
                                        <p:attrNameLst>
                                          <p:attrName>ppt_x</p:attrName>
                                          <p:attrName>ppt_y</p:attrName>
                                        </p:attrNameLst>
                                      </p:cBhvr>
                                      <p:rCtr x="-2066" y="8889"/>
                                    </p:animMotion>
                                  </p:childTnLst>
                                </p:cTn>
                              </p:par>
                            </p:childTnLst>
                          </p:cTn>
                        </p:par>
                        <p:par>
                          <p:cTn id="96" fill="hold">
                            <p:stCondLst>
                              <p:cond delay="32100"/>
                            </p:stCondLst>
                            <p:childTnLst>
                              <p:par>
                                <p:cTn id="97" presetID="10" presetClass="exit" presetSubtype="0" fill="hold" nodeType="afterEffect">
                                  <p:stCondLst>
                                    <p:cond delay="0"/>
                                  </p:stCondLst>
                                  <p:childTnLst>
                                    <p:animEffect transition="out" filter="fade">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D8BCA3EC-4559-43E6-B635-C341DA2B2120}"/>
              </a:ext>
            </a:extLst>
          </p:cNvPr>
          <p:cNvSpPr/>
          <p:nvPr/>
        </p:nvSpPr>
        <p:spPr>
          <a:xfrm>
            <a:off x="6113737"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grpSp>
        <p:nvGrpSpPr>
          <p:cNvPr id="14340" name="Write Action">
            <a:extLst>
              <a:ext uri="{FF2B5EF4-FFF2-40B4-BE49-F238E27FC236}">
                <a16:creationId xmlns:a16="http://schemas.microsoft.com/office/drawing/2014/main" xmlns="" id="{4F86571A-92C1-4B00-9346-7A24CD7E5220}"/>
              </a:ext>
            </a:extLst>
          </p:cNvPr>
          <p:cNvGrpSpPr>
            <a:grpSpLocks/>
          </p:cNvGrpSpPr>
          <p:nvPr/>
        </p:nvGrpSpPr>
        <p:grpSpPr bwMode="auto">
          <a:xfrm>
            <a:off x="6915150" y="5516563"/>
            <a:ext cx="1544638" cy="720725"/>
            <a:chOff x="6914614" y="5517232"/>
            <a:chExt cx="1545818" cy="720080"/>
          </a:xfrm>
        </p:grpSpPr>
        <p:grpSp>
          <p:nvGrpSpPr>
            <p:cNvPr id="10257" name="Write action">
              <a:extLst>
                <a:ext uri="{FF2B5EF4-FFF2-40B4-BE49-F238E27FC236}">
                  <a16:creationId xmlns:a16="http://schemas.microsoft.com/office/drawing/2014/main" xmlns="" id="{D107F392-7325-467A-B088-EF9AFB57FD21}"/>
                </a:ext>
              </a:extLst>
            </p:cNvPr>
            <p:cNvGrpSpPr>
              <a:grpSpLocks/>
            </p:cNvGrpSpPr>
            <p:nvPr/>
          </p:nvGrpSpPr>
          <p:grpSpPr bwMode="auto">
            <a:xfrm>
              <a:off x="6914614" y="5517232"/>
              <a:ext cx="1545818" cy="720080"/>
              <a:chOff x="6914614" y="5517232"/>
              <a:chExt cx="1545818" cy="720080"/>
            </a:xfrm>
          </p:grpSpPr>
          <p:sp>
            <p:nvSpPr>
              <p:cNvPr id="17" name="Rectangle: Rounded Corners 16">
                <a:extLst>
                  <a:ext uri="{FF2B5EF4-FFF2-40B4-BE49-F238E27FC236}">
                    <a16:creationId xmlns:a16="http://schemas.microsoft.com/office/drawing/2014/main" xmlns="" id="{BD398B2E-9BCD-4449-94D9-0817456AF2B9}"/>
                  </a:ext>
                </a:extLst>
              </p:cNvPr>
              <p:cNvSpPr/>
              <p:nvPr/>
            </p:nvSpPr>
            <p:spPr>
              <a:xfrm>
                <a:off x="6914614" y="5650463"/>
                <a:ext cx="1099389" cy="432999"/>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18" name="Oval 17">
                <a:extLst>
                  <a:ext uri="{FF2B5EF4-FFF2-40B4-BE49-F238E27FC236}">
                    <a16:creationId xmlns:a16="http://schemas.microsoft.com/office/drawing/2014/main" xmlns="" id="{FA708E22-1F29-4779-99E6-7731F1FFBBB2}"/>
                  </a:ext>
                </a:extLst>
              </p:cNvPr>
              <p:cNvSpPr/>
              <p:nvPr/>
            </p:nvSpPr>
            <p:spPr>
              <a:xfrm>
                <a:off x="7740745" y="5517232"/>
                <a:ext cx="719687" cy="720080"/>
              </a:xfrm>
              <a:prstGeom prst="ellipse">
                <a:avLst/>
              </a:prstGeom>
              <a:solidFill>
                <a:schemeClr val="bg1"/>
              </a:solidFill>
              <a:ln w="571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0258" name="Picture 11">
              <a:extLst>
                <a:ext uri="{FF2B5EF4-FFF2-40B4-BE49-F238E27FC236}">
                  <a16:creationId xmlns:a16="http://schemas.microsoft.com/office/drawing/2014/main" xmlns="" id="{DC259B85-931D-49BE-86DD-E83EB7197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36">
            <a:extLst>
              <a:ext uri="{FF2B5EF4-FFF2-40B4-BE49-F238E27FC236}">
                <a16:creationId xmlns:a16="http://schemas.microsoft.com/office/drawing/2014/main" xmlns="" id="{5AF77D10-37FB-405C-B5CB-D433B7237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235426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xmlns="" id="{123E1558-4DBD-48B5-A862-84B38454AD27}"/>
              </a:ext>
            </a:extLst>
          </p:cNvPr>
          <p:cNvSpPr/>
          <p:nvPr/>
        </p:nvSpPr>
        <p:spPr>
          <a:xfrm>
            <a:off x="5159521"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pic>
        <p:nvPicPr>
          <p:cNvPr id="29" name="Picture 28">
            <a:extLst>
              <a:ext uri="{FF2B5EF4-FFF2-40B4-BE49-F238E27FC236}">
                <a16:creationId xmlns:a16="http://schemas.microsoft.com/office/drawing/2014/main" xmlns="" id="{4F1476B0-6E61-400F-AF85-CDE554721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413" y="275431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xmlns="" id="{C131208C-3A92-D340-B9E9-CF75AB2CF143}"/>
              </a:ext>
            </a:extLst>
          </p:cNvPr>
          <p:cNvSpPr/>
          <p:nvPr/>
        </p:nvSpPr>
        <p:spPr>
          <a:xfrm>
            <a:off x="4115821" y="1853139"/>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3" name="Picture 32">
            <a:extLst>
              <a:ext uri="{FF2B5EF4-FFF2-40B4-BE49-F238E27FC236}">
                <a16:creationId xmlns:a16="http://schemas.microsoft.com/office/drawing/2014/main" xmlns="" id="{71C0E7B7-AF5E-AC44-8923-C76D2B2B6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909" y="2357195"/>
            <a:ext cx="710150" cy="707937"/>
          </a:xfrm>
          <a:prstGeom prst="rect">
            <a:avLst/>
          </a:prstGeom>
        </p:spPr>
      </p:pic>
      <p:sp>
        <p:nvSpPr>
          <p:cNvPr id="30" name="Rectangle 29">
            <a:extLst>
              <a:ext uri="{FF2B5EF4-FFF2-40B4-BE49-F238E27FC236}">
                <a16:creationId xmlns:a16="http://schemas.microsoft.com/office/drawing/2014/main" xmlns="" id="{7DC82EB4-F7D2-994A-B0CC-54BDD16AFAAB}"/>
              </a:ext>
            </a:extLst>
          </p:cNvPr>
          <p:cNvSpPr/>
          <p:nvPr/>
        </p:nvSpPr>
        <p:spPr>
          <a:xfrm>
            <a:off x="3094797" y="1862242"/>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1" name="Picture 30">
            <a:extLst>
              <a:ext uri="{FF2B5EF4-FFF2-40B4-BE49-F238E27FC236}">
                <a16:creationId xmlns:a16="http://schemas.microsoft.com/office/drawing/2014/main" xmlns="" id="{F33F9203-0778-DE4F-90B8-17EA0829B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885" y="2366298"/>
            <a:ext cx="710150" cy="707937"/>
          </a:xfrm>
          <a:prstGeom prst="rect">
            <a:avLst/>
          </a:prstGeom>
        </p:spPr>
      </p:pic>
      <p:sp>
        <p:nvSpPr>
          <p:cNvPr id="22" name="Rectangle 21">
            <a:extLst>
              <a:ext uri="{FF2B5EF4-FFF2-40B4-BE49-F238E27FC236}">
                <a16:creationId xmlns:a16="http://schemas.microsoft.com/office/drawing/2014/main" xmlns="" id="{0BEE5946-6ABC-484C-9778-D6BFE31C51D3}"/>
              </a:ext>
            </a:extLst>
          </p:cNvPr>
          <p:cNvSpPr/>
          <p:nvPr/>
        </p:nvSpPr>
        <p:spPr>
          <a:xfrm>
            <a:off x="2056197" y="1844824"/>
            <a:ext cx="129394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o</a:t>
            </a:r>
            <a:endParaRPr lang="en-GB" sz="16600" dirty="0"/>
          </a:p>
        </p:txBody>
      </p:sp>
      <p:pic>
        <p:nvPicPr>
          <p:cNvPr id="23" name="Picture 22">
            <a:extLst>
              <a:ext uri="{FF2B5EF4-FFF2-40B4-BE49-F238E27FC236}">
                <a16:creationId xmlns:a16="http://schemas.microsoft.com/office/drawing/2014/main" xmlns="" id="{CEDDCA98-3451-46BD-97B6-BC6644FB4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300" y="223996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xmlns="" id="{888DED4E-81E3-4F60-A6E9-3DBF7FC3EACD}"/>
              </a:ext>
            </a:extLst>
          </p:cNvPr>
          <p:cNvSpPr/>
          <p:nvPr/>
        </p:nvSpPr>
        <p:spPr>
          <a:xfrm>
            <a:off x="1547664" y="1844824"/>
            <a:ext cx="763351"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j</a:t>
            </a:r>
            <a:endParaRPr lang="en-GB" sz="16600" dirty="0"/>
          </a:p>
        </p:txBody>
      </p:sp>
      <p:pic>
        <p:nvPicPr>
          <p:cNvPr id="20" name="Picture 19">
            <a:extLst>
              <a:ext uri="{FF2B5EF4-FFF2-40B4-BE49-F238E27FC236}">
                <a16:creationId xmlns:a16="http://schemas.microsoft.com/office/drawing/2014/main" xmlns="" id="{EC223A38-BCEB-431A-BD22-5DE85EC8B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909763"/>
            <a:ext cx="7096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xmlns="" id="{961C6882-0127-4C41-ABBE-642989044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2305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13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8.33333E-7 1.85185E-6 C -0.00034 0.03657 -0.00069 0.07315 -0.00104 0.10972 L -0.00381 0.17384 L -0.01111 0.1912 L -0.02135 0.19375 L -0.03697 0.1912 " pathEditMode="relative" ptsTypes="AAAAAA">
                                      <p:cBhvr>
                                        <p:cTn id="10" dur="2000" fill="hold"/>
                                        <p:tgtEl>
                                          <p:spTgt spid="21"/>
                                        </p:tgtEl>
                                        <p:attrNameLst>
                                          <p:attrName>ppt_x</p:attrName>
                                          <p:attrName>ppt_y</p:attrName>
                                        </p:attrNameLst>
                                      </p:cBhvr>
                                    </p:animMotion>
                                  </p:childTnLst>
                                </p:cTn>
                              </p:par>
                            </p:childTnLst>
                          </p:cTn>
                        </p:par>
                        <p:par>
                          <p:cTn id="11" fill="hold" nodeType="afterGroup">
                            <p:stCondLst>
                              <p:cond delay="2500"/>
                            </p:stCondLst>
                            <p:childTnLst>
                              <p:par>
                                <p:cTn id="12" presetID="10" presetClass="exit" presetSubtype="0" fill="hold" nodeType="after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nodeType="afterGroup">
                            <p:stCondLst>
                              <p:cond delay="3500"/>
                            </p:stCondLst>
                            <p:childTnLst>
                              <p:par>
                                <p:cTn id="20" presetID="10" presetClass="exit" presetSubtype="0" fill="hold" nodeType="afterEffect">
                                  <p:stCondLst>
                                    <p:cond delay="60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par>
                          <p:cTn id="23" fill="hold" nodeType="afterGroup">
                            <p:stCondLst>
                              <p:cond delay="46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nodeType="afterGroup">
                            <p:stCondLst>
                              <p:cond delay="5100"/>
                            </p:stCondLst>
                            <p:childTnLst>
                              <p:par>
                                <p:cTn id="28" presetID="0" presetClass="path" presetSubtype="0" accel="50000" decel="50000" fill="hold" nodeType="afterEffect">
                                  <p:stCondLst>
                                    <p:cond delay="0"/>
                                  </p:stCondLst>
                                  <p:childTnLst>
                                    <p:animMotion origin="layout" path="M 3.33333E-6 2.96296E-6 L 3.33333E-6 0.00023 C -0.00504 2.96296E-6 -0.01007 0.00023 -0.01511 0.00046 C -0.01563 0.00046 -0.01615 0.00092 -0.01667 0.00115 C -0.01719 0.00139 -0.01754 0.00208 -0.01806 0.00231 C -0.01893 0.00301 -0.01997 0.00301 -0.02084 0.0037 C -0.02986 0.01157 -0.02014 0.00347 -0.02518 0.00694 C -0.0257 0.00717 -0.02604 0.00787 -0.02657 0.0081 C -0.02709 0.00833 -0.02761 0.00833 -0.02795 0.00879 C -0.029 0.00949 -0.03091 0.01134 -0.03091 0.01157 C -0.03108 0.0118 -0.03143 0.0125 -0.03177 0.01319 C -0.03299 0.01504 -0.03316 0.01504 -0.03455 0.0162 C -0.0349 0.0169 -0.03525 0.01759 -0.03559 0.01828 C -0.03594 0.01875 -0.03664 0.01875 -0.03698 0.01944 C -0.03733 0.02014 -0.03716 0.02129 -0.0375 0.02199 C -0.03802 0.02338 -0.03907 0.0243 -0.03941 0.02569 L -0.0408 0.03148 C -0.04098 0.03217 -0.04115 0.03264 -0.04132 0.03333 C -0.04236 0.03935 -0.04167 0.0368 -0.04323 0.04097 C -0.04323 0.04467 -0.04358 0.04861 -0.04358 0.05231 C -0.04393 0.05926 -0.04375 0.06527 -0.04462 0.07199 C -0.04462 0.07268 -0.04497 0.07361 -0.04497 0.07453 C -0.04497 0.08055 -0.04479 0.08657 -0.04462 0.09282 C -0.04445 0.09375 -0.04445 0.0949 -0.0441 0.09583 C -0.04393 0.09652 -0.04341 0.09722 -0.04323 0.09768 C -0.04306 0.09884 -0.04289 0.1 -0.04271 0.10092 C -0.04236 0.10231 -0.04202 0.10347 -0.04167 0.10486 C -0.04063 0.11111 -0.04115 0.1081 -0.03976 0.11365 C -0.03976 0.11412 -0.03959 0.11504 -0.03941 0.11551 C -0.03907 0.1162 -0.03872 0.11666 -0.03837 0.11736 C -0.03698 0.12106 -0.03924 0.11759 -0.03646 0.12106 C -0.03559 0.12523 -0.03698 0.12129 -0.0342 0.12361 C -0.03368 0.12407 -0.03368 0.125 -0.03316 0.12569 C -0.03125 0.12777 -0.0316 0.12615 -0.02986 0.12754 C -0.02882 0.12824 -0.02813 0.12963 -0.02709 0.13009 C -0.02466 0.13078 -0.0257 0.13032 -0.02379 0.13125 C -0.02205 0.13356 -0.02344 0.13194 -0.02032 0.1331 C -0.01459 0.13541 -0.02101 0.13402 -0.01285 0.13518 L 0.00764 0.13449 C 0.00885 0.13426 0.01024 0.13426 0.01146 0.13379 C 0.0118 0.13356 0.01198 0.13287 0.01232 0.13264 C 0.01354 0.13194 0.01493 0.13171 0.01614 0.13125 C 0.01857 0.13055 0.01736 0.13102 0.01944 0.13009 L 0.02222 0.12754 C 0.02274 0.12708 0.02326 0.12685 0.02378 0.12615 C 0.02604 0.12315 0.02482 0.1243 0.02708 0.12245 C 0.02916 0.11805 0.02812 0.11967 0.02986 0.11736 C 0.03003 0.11643 0.03003 0.11574 0.03038 0.11481 C 0.03055 0.11435 0.03107 0.11412 0.03125 0.11365 C 0.03472 0.10764 0.03177 0.1118 0.03455 0.10787 C 0.03628 0.10092 0.03368 0.11157 0.03611 0.10416 C 0.03646 0.10301 0.03663 0.10162 0.03698 0.10023 L 0.0375 0.09838 C 0.03767 0.09768 0.03784 0.09722 0.03802 0.09652 C 0.03802 0.0956 0.03819 0.0949 0.03836 0.09398 C 0.03871 0.09282 0.03941 0.09027 0.03941 0.09051 C 0.03958 0.08889 0.03993 0.08773 0.03993 0.08634 C 0.03993 0.07592 0.03958 0.06527 0.03941 0.05486 C 0.03941 0.0537 0.03802 0.04884 0.03802 0.04861 C 0.03784 0.04791 0.03767 0.04722 0.0375 0.04652 C 0.03715 0.04606 0.0368 0.04537 0.03646 0.04467 C 0.03611 0.04352 0.03593 0.04213 0.03559 0.04097 L 0.03507 0.03912 C 0.03489 0.03842 0.03472 0.03773 0.03455 0.03727 C 0.03455 0.03634 0.03437 0.03541 0.0342 0.03472 C 0.03368 0.03333 0.03298 0.0324 0.03229 0.03148 L 0.03125 0.02777 C 0.03107 0.02708 0.03107 0.02639 0.0309 0.02569 L 0.02986 0.02384 C 0.02968 0.02315 0.02968 0.02222 0.02934 0.02129 C 0.02899 0.0206 0.02847 0.02014 0.02795 0.01944 C 0.0276 0.01898 0.02743 0.01805 0.02708 0.01759 C 0.02621 0.0162 0.02569 0.01597 0.02465 0.01504 C 0.0243 0.01435 0.02413 0.01365 0.02378 0.01319 C 0.01979 0.00856 0.02222 0.0118 0.01944 0.00995 C 0.0158 0.00764 0.02014 0.00972 0.01666 0.0081 C 0.01632 0.00787 0.01389 0.00532 0.01336 0.00486 C 0.01232 0.0044 0.01146 0.00416 0.01041 0.0037 C 0.00989 0.00347 0.00955 0.00324 0.00902 0.00301 C 0.00833 0.00254 0.00781 0.00208 0.00711 0.00185 C 0.00625 0.00139 0.00521 0.00092 0.00434 0.00046 L 3.33333E-6 2.96296E-6 Z " pathEditMode="relative" rAng="0" ptsTypes="AAAAAAAAAAAAAAAAAAAAAAAAAAAAAAAAAAAAAAAAAAAAAAAAAAAAAAAAAAAAAAAAAAAAAAAAAAAAAAAAAA">
                                      <p:cBhvr>
                                        <p:cTn id="29" dur="3000" fill="hold"/>
                                        <p:tgtEl>
                                          <p:spTgt spid="23"/>
                                        </p:tgtEl>
                                        <p:attrNameLst>
                                          <p:attrName>ppt_x</p:attrName>
                                          <p:attrName>ppt_y</p:attrName>
                                        </p:attrNameLst>
                                      </p:cBhvr>
                                      <p:rCtr x="-260" y="6759"/>
                                    </p:animMotion>
                                  </p:childTnLst>
                                </p:cTn>
                              </p:par>
                            </p:childTnLst>
                          </p:cTn>
                        </p:par>
                        <p:par>
                          <p:cTn id="30" fill="hold" nodeType="afterGroup">
                            <p:stCondLst>
                              <p:cond delay="8100"/>
                            </p:stCondLst>
                            <p:childTnLst>
                              <p:par>
                                <p:cTn id="31" presetID="10" presetClass="exit" presetSubtype="0" fill="hold" nodeType="after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childTnLst>
                          </p:cTn>
                        </p:par>
                        <p:par>
                          <p:cTn id="34" fill="hold">
                            <p:stCondLst>
                              <p:cond delay="8600"/>
                            </p:stCondLst>
                            <p:childTnLst>
                              <p:par>
                                <p:cTn id="35" presetID="10"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par>
                          <p:cTn id="38" fill="hold">
                            <p:stCondLst>
                              <p:cond delay="9100"/>
                            </p:stCondLst>
                            <p:childTnLst>
                              <p:par>
                                <p:cTn id="39" presetID="0" presetClass="path" presetSubtype="0" accel="50000" decel="50000" fill="hold" nodeType="afterEffect">
                                  <p:stCondLst>
                                    <p:cond delay="0"/>
                                  </p:stCondLst>
                                  <p:childTnLst>
                                    <p:animMotion origin="layout" path="M 1.11111E-6 7.40741E-7 L -0.0184 -0.00972 L -0.03229 -0.00857 L -0.0434 7.40741E-7 L -0.05174 0.01968 L -0.05625 0.0493 L -0.05365 0.08773 L -0.04705 0.10856 L -0.03594 0.11736 L -0.02118 0.11597 L -0.00365 0.1037 L 0.00746 0.08148 L 0.01302 0.05926 L 0.01302 0.02477 L 0.01493 -0.00972 L 0.01302 0.11227 L 0.01111 0.15185 L 0.00555 0.17153 L -0.00451 0.18403 L -0.0184 0.18773 L -0.0342 0.18773 L -0.04809 0.18518 L -0.05625 0.17778 " pathEditMode="relative" rAng="0" ptsTypes="AAAAAAAAAAAAAAAAAAAAAAA">
                                      <p:cBhvr>
                                        <p:cTn id="40" dur="5000" fill="hold"/>
                                        <p:tgtEl>
                                          <p:spTgt spid="31"/>
                                        </p:tgtEl>
                                        <p:attrNameLst>
                                          <p:attrName>ppt_x</p:attrName>
                                          <p:attrName>ppt_y</p:attrName>
                                        </p:attrNameLst>
                                      </p:cBhvr>
                                      <p:rCtr x="-2066" y="8889"/>
                                    </p:animMotion>
                                  </p:childTnLst>
                                </p:cTn>
                              </p:par>
                            </p:childTnLst>
                          </p:cTn>
                        </p:par>
                        <p:par>
                          <p:cTn id="41" fill="hold">
                            <p:stCondLst>
                              <p:cond delay="14100"/>
                            </p:stCondLst>
                            <p:childTnLst>
                              <p:par>
                                <p:cTn id="42" presetID="10" presetClass="exit" presetSubtype="0" fill="hold" nodeType="after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childTnLst>
                          </p:cTn>
                        </p:par>
                        <p:par>
                          <p:cTn id="45" fill="hold">
                            <p:stCondLst>
                              <p:cond delay="1460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par>
                          <p:cTn id="49" fill="hold">
                            <p:stCondLst>
                              <p:cond delay="15100"/>
                            </p:stCondLst>
                            <p:childTnLst>
                              <p:par>
                                <p:cTn id="50" presetID="0" presetClass="path" presetSubtype="0" accel="50000" decel="50000" fill="hold" nodeType="afterEffect">
                                  <p:stCondLst>
                                    <p:cond delay="0"/>
                                  </p:stCondLst>
                                  <p:childTnLst>
                                    <p:animMotion origin="layout" path="M -8.33333E-7 -3.7037E-7 L -0.0184 -0.00972 L -0.03229 -0.00856 L -0.0434 -3.7037E-7 L -0.05174 0.01968 L -0.05625 0.04931 L -0.05364 0.08773 L -0.04705 0.10857 L -0.03594 0.11736 L -0.02118 0.11597 L -0.00364 0.1037 L 0.00747 0.08148 L 0.01302 0.05926 L 0.01302 0.02477 L 0.01493 -0.00972 L 0.01302 0.11227 L 0.01111 0.15185 L 0.00556 0.17153 L -0.00451 0.18403 L -0.0184 0.18773 L -0.0342 0.18773 L -0.04809 0.18519 L -0.05625 0.17778 " pathEditMode="relative" rAng="0" ptsTypes="AAAAAAAAAAAAAAAAAAAAAAA">
                                      <p:cBhvr>
                                        <p:cTn id="51" dur="5000" fill="hold"/>
                                        <p:tgtEl>
                                          <p:spTgt spid="33"/>
                                        </p:tgtEl>
                                        <p:attrNameLst>
                                          <p:attrName>ppt_x</p:attrName>
                                          <p:attrName>ppt_y</p:attrName>
                                        </p:attrNameLst>
                                      </p:cBhvr>
                                      <p:rCtr x="-2066" y="8889"/>
                                    </p:animMotion>
                                  </p:childTnLst>
                                </p:cTn>
                              </p:par>
                            </p:childTnLst>
                          </p:cTn>
                        </p:par>
                        <p:par>
                          <p:cTn id="52" fill="hold">
                            <p:stCondLst>
                              <p:cond delay="20100"/>
                            </p:stCondLst>
                            <p:childTnLst>
                              <p:par>
                                <p:cTn id="53" presetID="10" presetClass="exit" presetSubtype="0" fill="hold" nodeType="after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par>
                          <p:cTn id="56" fill="hold" nodeType="afterGroup">
                            <p:stCondLst>
                              <p:cond delay="20600"/>
                            </p:stCondLst>
                            <p:childTnLst>
                              <p:par>
                                <p:cTn id="57" presetID="10" presetClass="entr" presetSubtype="0"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nodeType="afterGroup">
                            <p:stCondLst>
                              <p:cond delay="21100"/>
                            </p:stCondLst>
                            <p:childTnLst>
                              <p:par>
                                <p:cTn id="61" presetID="0" presetClass="path" presetSubtype="0" accel="50000" decel="50000" fill="hold" nodeType="afterEffect">
                                  <p:stCondLst>
                                    <p:cond delay="0"/>
                                  </p:stCondLst>
                                  <p:childTnLst>
                                    <p:animMotion origin="layout" path="M -2.77778E-6 -7.40741E-7 L -2.77778E-6 0.00023 C 0.00712 -0.00116 0.00157 -0.00023 0.00712 -0.00139 C 0.00816 -0.00162 0.0092 -0.00162 0.01042 -0.00208 C 0.01198 -0.00231 0.01354 -0.00255 0.01511 -0.00324 C 0.01598 -0.0037 0.01702 -0.0044 0.01788 -0.0044 L 0.0217 -0.00509 L 0.02604 -0.00694 C 0.02639 -0.00718 0.02691 -0.00764 0.02743 -0.00764 C 0.0283 -0.00787 0.03021 -0.00833 0.03125 -0.00903 C 0.0316 -0.00926 0.03212 -0.00995 0.03264 -0.01018 C 0.03316 -0.01065 0.03386 -0.01065 0.03455 -0.01088 C 0.0349 -0.01111 0.03542 -0.01134 0.03594 -0.01157 C 0.03681 -0.01227 0.03768 -0.01343 0.03872 -0.01389 C 0.03924 -0.01412 0.03976 -0.01435 0.04011 -0.01458 C 0.04445 -0.01782 0.04167 -0.01597 0.04445 -0.01898 C 0.04479 -0.01944 0.04549 -0.01991 0.04584 -0.02037 C 0.04653 -0.02106 0.04775 -0.02292 0.04775 -0.02268 C 0.04792 -0.02361 0.04792 -0.02454 0.04827 -0.02546 C 0.04983 -0.03032 0.04861 -0.0243 0.04966 -0.02917 C 0.05 -0.03079 0.05035 -0.03241 0.05052 -0.03426 C 0.05087 -0.0368 0.05104 -0.03935 0.05157 -0.0419 C 0.05157 -0.04236 0.05191 -0.04305 0.05209 -0.04375 C 0.05191 -0.04884 0.05191 -0.0537 0.05157 -0.0588 C 0.05139 -0.06018 0.05052 -0.06319 0.04966 -0.06458 C 0.04931 -0.06505 0.04861 -0.06528 0.04827 -0.06574 C 0.04775 -0.06643 0.0474 -0.06736 0.04688 -0.06759 C 0.04584 -0.06829 0.04497 -0.06852 0.04393 -0.06898 L 0.04115 -0.07014 C 0.04063 -0.07037 0.04011 -0.07083 0.03976 -0.07083 C 0.03438 -0.07176 0.03716 -0.0713 0.03125 -0.07199 C 0.02743 -0.07176 0.02396 -0.07199 0.02032 -0.07083 C 0.01979 -0.0706 0.01927 -0.07037 0.01893 -0.07014 C 0.01806 -0.06991 0.01736 -0.06991 0.0165 -0.06968 C 0.01528 -0.06921 0.01268 -0.06829 0.01268 -0.06805 C 0.01233 -0.06782 0.01216 -0.06736 0.01181 -0.06713 C 0.01094 -0.06643 0.00816 -0.06597 0.00747 -0.06574 C 0.00348 -0.06389 0.00834 -0.06643 0.00521 -0.06389 C 0.00469 -0.06366 0.00417 -0.06343 0.00365 -0.06319 C 0.0033 -0.06273 0.00278 -0.06227 0.00226 -0.06204 C 0.00174 -0.06157 0.00104 -0.06134 0.00035 -0.06065 C -0.00034 -0.05995 -0.00069 -0.0588 -0.00156 -0.0581 L -0.00295 -0.05694 C -0.00538 -0.05185 -0.00208 -0.0581 -0.00521 -0.0537 C -0.00607 -0.05278 -0.00659 -0.05069 -0.00712 -0.0493 C -0.00868 -0.04583 -0.0085 -0.0463 -0.01007 -0.04421 C -0.01024 -0.04259 -0.01076 -0.04097 -0.01093 -0.03935 C -0.01163 -0.0338 -0.01128 -0.0368 -0.0118 -0.03032 C -0.0118 -0.0169 -0.0118 -0.00347 -0.01146 0.00995 C -0.01128 0.01412 -0.01146 0.01829 -0.01041 0.02199 C -0.00989 0.02407 -0.00989 0.02431 -0.00955 0.02639 C -0.00937 0.02755 -0.0092 0.02847 -0.00902 0.02963 C -0.00885 0.03079 -0.00833 0.03218 -0.00816 0.03333 C -0.00798 0.03403 -0.00746 0.0382 -0.00712 0.03912 C -0.00694 0.03982 -0.00659 0.04028 -0.00625 0.04097 C -0.00607 0.04167 -0.0059 0.04236 -0.00573 0.04282 C -0.00521 0.04468 -0.00434 0.04653 -0.0033 0.04792 C -0.00295 0.04838 -0.00243 0.04861 -0.00191 0.04907 C -0.00156 0.04954 -0.00139 0.05023 -0.00104 0.05046 C 0.00052 0.05139 0.00209 0.05185 0.00365 0.05232 C 0.00504 0.05278 0.00573 0.05347 0.00712 0.0537 C 0.00868 0.05394 0.01059 0.05394 0.01233 0.05417 C 0.01268 0.0544 0.0132 0.05463 0.01372 0.05486 C 0.01493 0.05532 0.01754 0.05579 0.01893 0.05625 C 0.02153 0.05579 0.0224 0.05579 0.02448 0.05486 C 0.02552 0.0544 0.02639 0.0537 0.02743 0.0537 L 0.0316 0.05301 C 0.03386 0.05255 0.0382 0.05162 0.0382 0.05185 C 0.03907 0.05139 0.03976 0.0507 0.04063 0.05046 C 0.04167 0.05 0.04375 0.05 0.04497 0.04907 C 0.04618 0.04838 0.04948 0.04537 0.05018 0.04352 L 0.05052 0.04213 " pathEditMode="relative" rAng="0" ptsTypes="AAAAAAAAAAAAAAAAAAAAAAAAAAAAAAAAAAAAAAAAAAAAAAAAAAAAAAAAAAAAAAAAAAAAAAAA">
                                      <p:cBhvr>
                                        <p:cTn id="62" dur="2750" fill="hold"/>
                                        <p:tgtEl>
                                          <p:spTgt spid="29"/>
                                        </p:tgtEl>
                                        <p:attrNameLst>
                                          <p:attrName>ppt_x</p:attrName>
                                          <p:attrName>ppt_y</p:attrName>
                                        </p:attrNameLst>
                                      </p:cBhvr>
                                      <p:rCtr x="2014" y="-787"/>
                                    </p:animMotion>
                                  </p:childTnLst>
                                </p:cTn>
                              </p:par>
                            </p:childTnLst>
                          </p:cTn>
                        </p:par>
                        <p:par>
                          <p:cTn id="63" fill="hold" nodeType="afterGroup">
                            <p:stCondLst>
                              <p:cond delay="23850"/>
                            </p:stCondLst>
                            <p:childTnLst>
                              <p:par>
                                <p:cTn id="64" presetID="10" presetClass="exit" presetSubtype="0" fill="hold" nodeType="afterEffect">
                                  <p:stCondLst>
                                    <p:cond delay="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nodeType="afterGroup">
                            <p:stCondLst>
                              <p:cond delay="24350"/>
                            </p:stCondLst>
                            <p:childTnLst>
                              <p:par>
                                <p:cTn id="68" presetID="10" presetClass="entr" presetSubtype="0" fill="hold"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par>
                          <p:cTn id="71" fill="hold" nodeType="afterGroup">
                            <p:stCondLst>
                              <p:cond delay="24850"/>
                            </p:stCondLst>
                            <p:childTnLst>
                              <p:par>
                                <p:cTn id="72" presetID="0" presetClass="path" presetSubtype="0" accel="50000" decel="50000" fill="hold" nodeType="afterEffect">
                                  <p:stCondLst>
                                    <p:cond delay="0"/>
                                  </p:stCondLst>
                                  <p:childTnLst>
                                    <p:animMotion origin="layout" path="M 0 -1.11111E-6 L -0.01944 -0.00856 C -0.02222 -0.0081 -0.025 -0.00833 -0.02778 -0.00741 C -0.02882 -0.00694 -0.02951 -0.00555 -0.03056 -0.00486 C -0.03142 -0.00417 -0.03247 -0.00417 -0.03333 -0.0037 C -0.03524 -0.00208 -0.03698 -0.00023 -0.03889 0.00139 L -0.04167 0.0037 L -0.04444 0.00625 C -0.04497 0.00741 -0.04549 0.0088 -0.04618 0.00995 C -0.05156 0.01875 -0.04427 0.00463 -0.05 0.0162 C -0.05226 0.025 -0.05069 0.0213 -0.05365 0.02732 C -0.05399 0.03102 -0.05469 0.03796 -0.05556 0.04213 C -0.05556 0.04236 -0.05781 0.05139 -0.05833 0.05324 C -0.05868 0.0544 -0.05903 0.05556 -0.0592 0.05695 L -0.06007 0.06181 C -0.0599 0.06667 -0.05972 0.07176 -0.0592 0.07662 C -0.05903 0.07778 -0.05851 0.07894 -0.05833 0.08033 C -0.05573 0.09421 -0.05955 0.07801 -0.05556 0.09398 L -0.05451 0.09769 C -0.05434 0.09884 -0.05451 0.10046 -0.05365 0.10139 L -0.05087 0.1037 C -0.05052 0.10509 -0.05069 0.10671 -0.05 0.10741 C -0.04844 0.10903 -0.04618 0.10903 -0.04444 0.10995 L -0.04167 0.11111 C -0.04062 0.11158 -0.03976 0.11204 -0.03889 0.1125 C -0.03767 0.11273 -0.03628 0.1132 -0.03507 0.11366 C -0.0342 0.11389 -0.03333 0.11482 -0.03229 0.11482 C -0.03021 0.11505 -0.02812 0.11482 -0.02587 0.11482 L -0.00729 0.1088 C 0.00278 0.09931 -0.00174 0.10162 0.00469 0.09884 C 0.00556 0.09769 0.00642 0.0963 0.00747 0.09514 C 0.00833 0.09421 0.00955 0.09375 0.01024 0.09259 C 0.01337 0.08866 0.01076 0.08889 0.01302 0.08889 L 0.0158 0.07408 L 0.01944 -0.07755 L 0.01667 0.1037 C 0.01979 0.10949 0.02014 0.11204 0.02413 0.11482 C 0.025 0.11551 0.02604 0.11574 0.02691 0.1162 C 0.02951 0.11574 0.0349 0.11574 0.03802 0.11366 C 0.03837 0.11343 0.03872 0.11273 0.03906 0.1125 " pathEditMode="relative" rAng="0" ptsTypes="AAAAAAAAAAAAAAAAAAAAAAAAAAAAAAAAAAAAAAAA">
                                      <p:cBhvr>
                                        <p:cTn id="73" dur="2000" fill="hold"/>
                                        <p:tgtEl>
                                          <p:spTgt spid="37"/>
                                        </p:tgtEl>
                                        <p:attrNameLst>
                                          <p:attrName>ppt_x</p:attrName>
                                          <p:attrName>ppt_y</p:attrName>
                                        </p:attrNameLst>
                                      </p:cBhvr>
                                      <p:rCtr x="-1059" y="1921"/>
                                    </p:animMotion>
                                  </p:childTnLst>
                                </p:cTn>
                              </p:par>
                            </p:childTnLst>
                          </p:cTn>
                        </p:par>
                        <p:par>
                          <p:cTn id="74" fill="hold" nodeType="afterGroup">
                            <p:stCondLst>
                              <p:cond delay="2685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4340"/>
                  </p:tgtEl>
                </p:cond>
              </p:nextCondLst>
            </p:seq>
          </p:childTnLst>
        </p:cTn>
      </p:par>
    </p:tnLst>
  </p:timing>
</p:sld>
</file>

<file path=ppt/theme/theme1.xml><?xml version="1.0" encoding="utf-8"?>
<a:theme xmlns:a="http://schemas.openxmlformats.org/drawingml/2006/main" name="Office Theme">
  <a:themeElements>
    <a:clrScheme name="Custom 1">
      <a:dk1>
        <a:srgbClr val="1C1C1C"/>
      </a:dk1>
      <a:lt1>
        <a:sysClr val="window" lastClr="FFFFFF"/>
      </a:lt1>
      <a:dk2>
        <a:srgbClr val="4A4A4A"/>
      </a:dk2>
      <a:lt2>
        <a:srgbClr val="F4F2F2"/>
      </a:lt2>
      <a:accent1>
        <a:srgbClr val="653C8F"/>
      </a:accent1>
      <a:accent2>
        <a:srgbClr val="F0821A"/>
      </a:accent2>
      <a:accent3>
        <a:srgbClr val="CB4793"/>
      </a:accent3>
      <a:accent4>
        <a:srgbClr val="009640"/>
      </a:accent4>
      <a:accent5>
        <a:srgbClr val="F9B000"/>
      </a:accent5>
      <a:accent6>
        <a:srgbClr val="00938F"/>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25AB2986-5574-45A2-BF7E-681B7DC8C31E}" vid="{9AE52945-30AF-4BF8-9DC2-03422E2D2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3692</TotalTime>
  <Words>1174</Words>
  <Application>Microsoft Office PowerPoint</Application>
  <PresentationFormat>On-screen Show (4:3)</PresentationFormat>
  <Paragraphs>246</Paragraphs>
  <Slides>37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Tuffy-TTF</vt:lpstr>
      <vt:lpstr>Twinkl SemiBold</vt:lpstr>
      <vt:lpstr>Wingdings</vt:lpstr>
      <vt:lpstr>Twinkl</vt:lpstr>
      <vt:lpstr>Tuffy</vt:lpstr>
      <vt:lpstr>Office Theme</vt:lpstr>
      <vt:lpstr>Guidance for Video/Audio in PowerPoints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Irregular Giant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Sentence Scribers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Phonics</dc:title>
  <dc:creator>Holly Riglar</dc:creator>
  <cp:lastModifiedBy>Fordfunk</cp:lastModifiedBy>
  <cp:revision>1131</cp:revision>
  <dcterms:created xsi:type="dcterms:W3CDTF">2018-07-20T11:42:41Z</dcterms:created>
  <dcterms:modified xsi:type="dcterms:W3CDTF">2022-02-01T10:21:34Z</dcterms:modified>
</cp:coreProperties>
</file>