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7"/>
  </p:notesMasterIdLst>
  <p:handoutMasterIdLst>
    <p:handoutMasterId r:id="rId38"/>
  </p:handoutMasterIdLst>
  <p:sldIdLst>
    <p:sldId id="258" r:id="rId2"/>
    <p:sldId id="294" r:id="rId3"/>
    <p:sldId id="310" r:id="rId4"/>
    <p:sldId id="311" r:id="rId5"/>
    <p:sldId id="312" r:id="rId6"/>
    <p:sldId id="313" r:id="rId7"/>
    <p:sldId id="314" r:id="rId8"/>
    <p:sldId id="327" r:id="rId9"/>
    <p:sldId id="328" r:id="rId10"/>
    <p:sldId id="329" r:id="rId11"/>
    <p:sldId id="330" r:id="rId12"/>
    <p:sldId id="331" r:id="rId13"/>
    <p:sldId id="343" r:id="rId14"/>
    <p:sldId id="344" r:id="rId15"/>
    <p:sldId id="315" r:id="rId16"/>
    <p:sldId id="316" r:id="rId17"/>
    <p:sldId id="317" r:id="rId18"/>
    <p:sldId id="318" r:id="rId19"/>
    <p:sldId id="319" r:id="rId20"/>
    <p:sldId id="309" r:id="rId21"/>
    <p:sldId id="332" r:id="rId22"/>
    <p:sldId id="339" r:id="rId23"/>
    <p:sldId id="340" r:id="rId24"/>
    <p:sldId id="341" r:id="rId25"/>
    <p:sldId id="342" r:id="rId26"/>
    <p:sldId id="345" r:id="rId27"/>
    <p:sldId id="334" r:id="rId28"/>
    <p:sldId id="335" r:id="rId29"/>
    <p:sldId id="320" r:id="rId30"/>
    <p:sldId id="336" r:id="rId31"/>
    <p:sldId id="337" r:id="rId32"/>
    <p:sldId id="346" r:id="rId33"/>
    <p:sldId id="338" r:id="rId34"/>
    <p:sldId id="323" r:id="rId35"/>
    <p:sldId id="267" r:id="rId36"/>
  </p:sldIdLst>
  <p:sldSz cx="9144000" cy="6858000" type="screen4x3"/>
  <p:notesSz cx="6858000" cy="9144000"/>
  <p:embeddedFontLst>
    <p:embeddedFont>
      <p:font typeface="Tuffy-TTF" panose="020B0603060100000000" charset="0"/>
      <p:regular r:id="rId39"/>
      <p:bold r:id="rId40"/>
      <p:italic r:id="rId41"/>
      <p:boldItalic r:id="rId42"/>
    </p:embeddedFont>
    <p:embeddedFont>
      <p:font typeface="Twinkl SemiBold" charset="0"/>
      <p:regular r:id="rId43"/>
      <p:bold r:id="rId44"/>
    </p:embeddedFont>
    <p:embeddedFont>
      <p:font typeface="Twinkl" panose="020B0604020202020204" charset="0"/>
      <p:regular r:id="rId45"/>
      <p:bold r:id="rId46"/>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0F4"/>
    <a:srgbClr val="00938F"/>
    <a:srgbClr val="2DB6BC"/>
    <a:srgbClr val="DE1E5A"/>
    <a:srgbClr val="D82233"/>
    <a:srgbClr val="AEE9EC"/>
    <a:srgbClr val="D83A5E"/>
    <a:srgbClr val="F5CFD8"/>
    <a:srgbClr val="FAB001"/>
    <a:srgbClr val="8D3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snapToGrid="0" showGuides="1">
      <p:cViewPr>
        <p:scale>
          <a:sx n="64" d="100"/>
          <a:sy n="64" d="100"/>
        </p:scale>
        <p:origin x="-564" y="-1056"/>
      </p:cViewPr>
      <p:guideLst>
        <p:guide orient="horz" pos="2160"/>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Tuffy-TTF" panose="020B0603060100000000"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Tuffy-TTF" panose="020B0603060100000000" pitchFamily="34" charset="0"/>
              </a:defRPr>
            </a:lvl1pPr>
          </a:lstStyle>
          <a:p>
            <a:pPr>
              <a:defRPr/>
            </a:pPr>
            <a:fld id="{EBCAB23E-5E8D-4EE2-83B5-ED1C61A16838}" type="datetimeFigureOut">
              <a:rPr lang="en-GB"/>
              <a:pPr>
                <a:defRPr/>
              </a:pPr>
              <a:t>01/02/2022</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Tuffy-TTF" panose="020B0603060100000000"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Tuffy-TTF" panose="020B0603060100000000" pitchFamily="34" charset="0"/>
              </a:defRPr>
            </a:lvl1pPr>
          </a:lstStyle>
          <a:p>
            <a:pPr>
              <a:defRPr/>
            </a:pPr>
            <a:fld id="{8FA9FD05-3BB6-41CC-853D-2075B3AECABA}" type="slidenum">
              <a:rPr lang="en-GB"/>
              <a:pPr>
                <a:defRPr/>
              </a:pPr>
              <a:t>‹#›</a:t>
            </a:fld>
            <a:endParaRPr lang="en-GB" dirty="0"/>
          </a:p>
        </p:txBody>
      </p:sp>
    </p:spTree>
    <p:extLst>
      <p:ext uri="{BB962C8B-B14F-4D97-AF65-F5344CB8AC3E}">
        <p14:creationId xmlns:p14="http://schemas.microsoft.com/office/powerpoint/2010/main" val="2091656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dirty="0">
                <a:latin typeface="Tuffy-TTF" panose="020B0603060100000000" pitchFamily="34" charset="0"/>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Tuffy-TTF" panose="020B0603060100000000" pitchFamily="34" charset="0"/>
              </a:defRPr>
            </a:lvl1pPr>
          </a:lstStyle>
          <a:p>
            <a:pPr>
              <a:defRPr/>
            </a:pPr>
            <a:fld id="{928FEF98-7973-4A8C-8B7D-76BB1CDE8734}" type="datetimeFigureOut">
              <a:rPr lang="en-GB"/>
              <a:pPr>
                <a:defRPr/>
              </a:pPr>
              <a:t>01/02/2022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Tuffy-TTF" panose="020B0603060100000000" pitchFamily="34"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Tuffy-TTF" panose="020B0603060100000000" pitchFamily="34" charset="0"/>
              </a:defRPr>
            </a:lvl1pPr>
          </a:lstStyle>
          <a:p>
            <a:pPr>
              <a:defRPr/>
            </a:pPr>
            <a:fld id="{72C48283-2588-4AA5-AB63-C726861FDEB3}" type="slidenum">
              <a:rPr lang="en-GB"/>
              <a:pPr>
                <a:defRPr/>
              </a:pPr>
              <a:t>‹#›</a:t>
            </a:fld>
            <a:endParaRPr lang="en-GB" dirty="0"/>
          </a:p>
        </p:txBody>
      </p:sp>
    </p:spTree>
    <p:extLst>
      <p:ext uri="{BB962C8B-B14F-4D97-AF65-F5344CB8AC3E}">
        <p14:creationId xmlns:p14="http://schemas.microsoft.com/office/powerpoint/2010/main" val="42133543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fontAlgn="base">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fontAlgn="base">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fontAlgn="base">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fontAlgn="base">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67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71141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83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388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63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xmlns="" id="{FF808EBD-4FAF-48F9-B388-153BB7C765E5}"/>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76719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GB" altLang="en-US"/>
              <a:t>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681" r:id="rId1"/>
    <p:sldLayoutId id="2147483683" r:id="rId2"/>
    <p:sldLayoutId id="2147483684" r:id="rId3"/>
    <p:sldLayoutId id="2147483679" r:id="rId4"/>
    <p:sldLayoutId id="2147483685" r:id="rId5"/>
    <p:sldLayoutId id="2147483686" r:id="rId6"/>
  </p:sldLayoutIdLst>
  <p:txStyles>
    <p:titleStyle>
      <a:lvl1pPr algn="l" rtl="0" eaLnBrk="1" fontAlgn="base" hangingPunct="1">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3.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24" name="Rectangle 23">
            <a:extLst>
              <a:ext uri="{FF2B5EF4-FFF2-40B4-BE49-F238E27FC236}">
                <a16:creationId xmlns:a16="http://schemas.microsoft.com/office/drawing/2014/main" xmlns="" id="{00327C0D-3CC6-5246-A7F6-F696571C63AF}"/>
              </a:ext>
            </a:extLst>
          </p:cNvPr>
          <p:cNvSpPr/>
          <p:nvPr/>
        </p:nvSpPr>
        <p:spPr>
          <a:xfrm>
            <a:off x="5640055"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sp>
        <p:nvSpPr>
          <p:cNvPr id="25" name="Rectangle 24">
            <a:extLst>
              <a:ext uri="{FF2B5EF4-FFF2-40B4-BE49-F238E27FC236}">
                <a16:creationId xmlns:a16="http://schemas.microsoft.com/office/drawing/2014/main" xmlns="" id="{486B8906-C939-A349-AD83-9333E7F5DD75}"/>
              </a:ext>
            </a:extLst>
          </p:cNvPr>
          <p:cNvSpPr/>
          <p:nvPr/>
        </p:nvSpPr>
        <p:spPr>
          <a:xfrm>
            <a:off x="6594271"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sp>
        <p:nvSpPr>
          <p:cNvPr id="26" name="Rectangle 25">
            <a:extLst>
              <a:ext uri="{FF2B5EF4-FFF2-40B4-BE49-F238E27FC236}">
                <a16:creationId xmlns:a16="http://schemas.microsoft.com/office/drawing/2014/main" xmlns="" id="{4774A84E-7F6D-0741-9448-2A64D5DF551F}"/>
              </a:ext>
            </a:extLst>
          </p:cNvPr>
          <p:cNvSpPr/>
          <p:nvPr/>
        </p:nvSpPr>
        <p:spPr>
          <a:xfrm>
            <a:off x="899592" y="1848365"/>
            <a:ext cx="115288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c</a:t>
            </a:r>
            <a:endParaRPr lang="en-GB" sz="16600" dirty="0"/>
          </a:p>
        </p:txBody>
      </p:sp>
      <p:sp>
        <p:nvSpPr>
          <p:cNvPr id="27" name="Rectangle 26">
            <a:extLst>
              <a:ext uri="{FF2B5EF4-FFF2-40B4-BE49-F238E27FC236}">
                <a16:creationId xmlns:a16="http://schemas.microsoft.com/office/drawing/2014/main" xmlns="" id="{6E979D48-319E-2549-8B97-DD6BCD422239}"/>
              </a:ext>
            </a:extLst>
          </p:cNvPr>
          <p:cNvSpPr/>
          <p:nvPr/>
        </p:nvSpPr>
        <p:spPr>
          <a:xfrm>
            <a:off x="1789559" y="1853139"/>
            <a:ext cx="827471"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l</a:t>
            </a:r>
            <a:endParaRPr lang="en-GB" sz="16600" dirty="0"/>
          </a:p>
        </p:txBody>
      </p:sp>
      <p:sp>
        <p:nvSpPr>
          <p:cNvPr id="28" name="Rectangle 27">
            <a:extLst>
              <a:ext uri="{FF2B5EF4-FFF2-40B4-BE49-F238E27FC236}">
                <a16:creationId xmlns:a16="http://schemas.microsoft.com/office/drawing/2014/main" xmlns="" id="{057766F5-F844-E942-A7B3-02EDBBC315D7}"/>
              </a:ext>
            </a:extLst>
          </p:cNvPr>
          <p:cNvSpPr/>
          <p:nvPr/>
        </p:nvSpPr>
        <p:spPr>
          <a:xfrm>
            <a:off x="2375340" y="1853139"/>
            <a:ext cx="1372492"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a</a:t>
            </a:r>
            <a:endParaRPr lang="en-GB" sz="16600" dirty="0"/>
          </a:p>
        </p:txBody>
      </p:sp>
      <p:sp>
        <p:nvSpPr>
          <p:cNvPr id="45" name="Rectangle 44">
            <a:extLst>
              <a:ext uri="{FF2B5EF4-FFF2-40B4-BE49-F238E27FC236}">
                <a16:creationId xmlns:a16="http://schemas.microsoft.com/office/drawing/2014/main" xmlns="" id="{A762ECF6-6C4F-4E4B-9B0E-DDA519A7F871}"/>
              </a:ext>
            </a:extLst>
          </p:cNvPr>
          <p:cNvSpPr/>
          <p:nvPr/>
        </p:nvSpPr>
        <p:spPr>
          <a:xfrm>
            <a:off x="3498673" y="1844824"/>
            <a:ext cx="134524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p</a:t>
            </a:r>
            <a:endParaRPr lang="en-GB" sz="16600" dirty="0"/>
          </a:p>
        </p:txBody>
      </p:sp>
      <p:sp>
        <p:nvSpPr>
          <p:cNvPr id="46" name="Rectangle 45">
            <a:extLst>
              <a:ext uri="{FF2B5EF4-FFF2-40B4-BE49-F238E27FC236}">
                <a16:creationId xmlns:a16="http://schemas.microsoft.com/office/drawing/2014/main" xmlns="" id="{84BF18E8-30AD-5240-81D1-2BE7E13063EB}"/>
              </a:ext>
            </a:extLst>
          </p:cNvPr>
          <p:cNvSpPr/>
          <p:nvPr/>
        </p:nvSpPr>
        <p:spPr>
          <a:xfrm>
            <a:off x="4522904" y="1853139"/>
            <a:ext cx="134524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p</a:t>
            </a:r>
            <a:endParaRPr lang="en-GB" sz="16600" dirty="0"/>
          </a:p>
        </p:txBody>
      </p:sp>
      <p:pic>
        <p:nvPicPr>
          <p:cNvPr id="47" name="Picture 46">
            <a:extLst>
              <a:ext uri="{FF2B5EF4-FFF2-40B4-BE49-F238E27FC236}">
                <a16:creationId xmlns:a16="http://schemas.microsoft.com/office/drawing/2014/main" xmlns="" id="{EBB528CA-B15C-F643-B395-D843EB0D1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27543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xmlns="" id="{5EF55836-E87B-DA41-9DBA-4124129EBB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3" y="235426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xmlns="" id="{42B94796-1EEA-2C40-9BDD-2F84EFEB3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363788"/>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xmlns="" id="{BEF8042F-BAB2-834C-86EC-797133A1E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813" y="1797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36BFC255-5F04-3B43-8D20-35856581D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23320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xmlns="" id="{87EB21EC-BE31-0146-A9F8-0F18A00DF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50" y="2230438"/>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xmlns="" id="{CAF08BD3-4716-4C4C-AF07-FACB1A74B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2238375"/>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2968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4.44444E-6 3.7037E-6 L -4.44444E-6 0.00023 L -0.00729 -0.00371 C -0.00816 -0.00417 -0.0092 -0.00463 -0.01006 -0.00486 C -0.01215 -0.00533 -0.02204 -0.00695 -0.02378 -0.00718 C -0.0309 -0.00695 -0.03802 -0.00672 -0.04496 -0.00602 C -0.04618 -0.00602 -0.04739 -0.00533 -0.04861 -0.00486 C -0.05052 -0.00417 -0.05416 -0.00232 -0.05416 -0.00209 C -0.05538 -0.00116 -0.05659 3.7037E-6 -0.05781 0.00139 C -0.05885 0.00208 -0.05989 0.00277 -0.06059 0.0037 C -0.06475 0.00926 -0.05989 0.00625 -0.06527 0.00856 C -0.06579 0.01111 -0.06597 0.01389 -0.06701 0.01597 C -0.07066 0.02314 -0.06753 0.0162 -0.06979 0.02338 C -0.07031 0.025 -0.07118 0.02662 -0.0717 0.02824 C -0.07256 0.03125 -0.07274 0.03379 -0.07343 0.0368 C -0.07621 0.04907 -0.07239 0.03009 -0.07534 0.04537 C -0.07569 0.04953 -0.07708 0.06921 -0.07708 0.07222 C -0.07708 0.07592 -0.07673 0.07963 -0.07621 0.08333 C -0.07604 0.08449 -0.075 0.09051 -0.07447 0.09189 C -0.07395 0.09328 -0.07309 0.09421 -0.07256 0.0956 C -0.07222 0.09676 -0.07222 0.09814 -0.0717 0.0993 C -0.07048 0.10115 -0.06614 0.1074 -0.06336 0.10902 C -0.06163 0.11018 -0.05972 0.11064 -0.05781 0.11157 L -0.05503 0.11273 C -0.05416 0.11319 -0.05329 0.11365 -0.05243 0.11389 L -0.04861 0.11527 C -0.04496 0.11481 -0.04131 0.11458 -0.03767 0.11389 C -0.03611 0.11365 -0.03454 0.11296 -0.03298 0.11273 C -0.02743 0.11157 -0.02447 0.1118 -0.01927 0.11018 C -0.0184 0.10995 -0.01736 0.10949 -0.01649 0.10902 C -0.01545 0.10856 -0.01128 0.1074 -0.01006 0.10648 C -0.00816 0.10509 -0.00642 0.10324 -0.00451 0.10162 L 0.00087 0.09676 L 0.00365 0.09444 C 0.00678 0.09166 0.00573 0.09282 0.00747 0.09074 " pathEditMode="relative" rAng="0" ptsTypes="AAAAAAAAAAAAAAAAAAAAAAAAAAAAAAAAAAA">
                                      <p:cBhvr>
                                        <p:cTn id="10" dur="2000" fill="hold"/>
                                        <p:tgtEl>
                                          <p:spTgt spid="49"/>
                                        </p:tgtEl>
                                        <p:attrNameLst>
                                          <p:attrName>ppt_x</p:attrName>
                                          <p:attrName>ppt_y</p:attrName>
                                        </p:attrNameLst>
                                      </p:cBhvr>
                                      <p:rCtr x="-3490" y="5394"/>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49"/>
                                        </p:tgtEl>
                                      </p:cBhvr>
                                    </p:animEffect>
                                    <p:set>
                                      <p:cBhvr>
                                        <p:cTn id="14" dur="1" fill="hold">
                                          <p:stCondLst>
                                            <p:cond delay="499"/>
                                          </p:stCondLst>
                                        </p:cTn>
                                        <p:tgtEl>
                                          <p:spTgt spid="49"/>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5.55556E-7 2.59259E-6 L -0.0033 0.17615 C -0.0033 0.17662 -0.00035 0.19213 0.00347 0.19305 C 0.00729 0.19375 0.01111 0.1919 0.01493 0.19143 C 0.01945 0.18935 0.01754 0.19097 0.02083 0.1868 " pathEditMode="relative" rAng="0" ptsTypes="AAAAA">
                                      <p:cBhvr>
                                        <p:cTn id="21" dur="1500" fill="hold"/>
                                        <p:tgtEl>
                                          <p:spTgt spid="50"/>
                                        </p:tgtEl>
                                        <p:attrNameLst>
                                          <p:attrName>ppt_x</p:attrName>
                                          <p:attrName>ppt_y</p:attrName>
                                        </p:attrNameLst>
                                      </p:cBhvr>
                                      <p:rCtr x="868" y="9653"/>
                                    </p:animMotion>
                                  </p:childTnLst>
                                </p:cTn>
                              </p:par>
                            </p:childTnLst>
                          </p:cTn>
                        </p:par>
                        <p:par>
                          <p:cTn id="22" fill="hold">
                            <p:stCondLst>
                              <p:cond delay="5000"/>
                            </p:stCondLst>
                            <p:childTnLst>
                              <p:par>
                                <p:cTn id="23" presetID="10" presetClass="exit" presetSubtype="0" fill="hold" nodeType="afterEffect">
                                  <p:stCondLst>
                                    <p:cond delay="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childTnLst>
                          </p:cTn>
                        </p:par>
                        <p:par>
                          <p:cTn id="26" fill="hold">
                            <p:stCondLst>
                              <p:cond delay="55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par>
                          <p:cTn id="30" fill="hold">
                            <p:stCondLst>
                              <p:cond delay="6000"/>
                            </p:stCondLst>
                            <p:childTnLst>
                              <p:par>
                                <p:cTn id="31" presetID="0" presetClass="path" presetSubtype="0" accel="50000" decel="50000" fill="hold" nodeType="afterEffect">
                                  <p:stCondLst>
                                    <p:cond delay="0"/>
                                  </p:stCondLst>
                                  <p:childTnLst>
                                    <p:animMotion origin="layout" path="M -3.05556E-6 3.33333E-6 L -3.05556E-6 0.00023 C -0.00139 -0.00023 -0.00277 -0.00047 -0.00416 -0.0007 C -0.00503 -0.00093 -0.0059 -0.00186 -0.00694 -0.00186 L -0.01562 -0.00324 C -0.01614 -0.00348 -0.01666 -0.00371 -0.01701 -0.00371 C -0.02413 -0.0051 -0.02656 -0.00417 -0.03472 -0.00371 C -0.03524 -0.00348 -0.03593 -0.00301 -0.03646 -0.00255 C -0.03715 -0.00232 -0.03784 -0.00209 -0.03836 -0.00186 C -0.03889 -0.00186 -0.03923 -0.00162 -0.03975 -0.00139 C -0.04027 -0.00093 -0.04062 -0.00047 -0.04114 3.33333E-6 C -0.04357 0.00139 -0.04236 -0.00093 -0.04531 0.00301 L -0.04809 0.00671 L -0.04948 0.00856 C -0.05104 0.01458 -0.04861 0.00532 -0.05086 0.01296 C -0.0526 0.01828 -0.05104 0.01481 -0.05277 0.01852 C -0.05295 0.01921 -0.05295 0.02014 -0.05312 0.02083 C -0.0533 0.02152 -0.05347 0.02222 -0.05364 0.02268 L -0.05451 0.02777 C -0.05468 0.03356 -0.05486 0.03958 -0.05503 0.0456 C -0.05503 0.04652 -0.05538 0.04722 -0.05555 0.04814 C -0.05573 0.05 -0.0559 0.05185 -0.0559 0.0537 C -0.0559 0.06828 -0.0559 0.08287 -0.05555 0.09745 C -0.05555 0.09814 -0.05521 0.09861 -0.05503 0.0993 C -0.05225 0.11435 -0.05625 0.09444 -0.05416 0.10416 C -0.05347 0.10717 -0.05382 0.10764 -0.05173 0.11041 C -0.05139 0.11111 -0.05086 0.1118 -0.05034 0.11227 C -0.04948 0.11319 -0.04757 0.11481 -0.04757 0.11504 L -0.03975 0.11967 C -0.03836 0.1199 -0.03698 0.12014 -0.03559 0.12037 C -0.03472 0.1206 -0.03385 0.12106 -0.03281 0.12106 C -0.0309 0.12106 -0.02882 0.1206 -0.02673 0.12037 C -0.02639 0.1199 -0.02586 0.11944 -0.02534 0.11898 C -0.02482 0.11875 -0.02413 0.11875 -0.02361 0.11852 C -0.02309 0.11828 -0.02257 0.11805 -0.02222 0.11782 C -0.01996 0.11597 -0.02135 0.11689 -0.01805 0.11527 L -0.01666 0.11481 C -0.01441 0.11273 -0.0158 0.11365 -0.0125 0.11227 C -0.01198 0.11203 -0.01146 0.11203 -0.01111 0.11157 C -0.00972 0.11041 -0.00937 0.11041 -0.00833 0.10856 C -0.00642 0.10555 -0.0085 0.10787 -0.0059 0.10555 C -0.00451 0.10231 -0.00555 0.10416 -0.00225 0.10115 L -0.00086 0.1 C -0.00052 0.0993 -0.00017 0.09884 -3.05556E-6 0.09814 C 0.00035 0.09722 0.00052 0.09629 0.00104 0.0956 C 0.00139 0.0949 0.00191 0.09444 0.00243 0.09375 C 0.00278 0.09328 0.0033 0.09189 0.0033 0.09213 L 0.01111 0.08194 C 0.01129 0.08009 0.01146 0.07824 0.01164 0.07639 C 0.01164 0.07592 0.01198 0.07523 0.01216 0.07453 C 0.01233 0.07291 0.01268 0.07129 0.01302 0.06967 C 0.0132 0.06875 0.0132 0.06805 0.01354 0.06713 L 0.01441 0.06342 L 0.01493 0.06157 C 0.01493 0.06018 0.01511 0.05879 0.01528 0.0574 C 0.01545 0.05671 0.01563 0.05602 0.0158 0.05555 C 0.01615 0.05301 0.01667 0.04814 0.01667 0.04838 C 0.0165 0.04213 0.0165 0.03611 0.01632 0.03009 C 0.01615 0.02939 0.01598 0.02893 0.0158 0.02824 C 0.01545 0.02662 0.01493 0.02338 0.01493 0.02361 C 0.01389 0.01157 0.01407 0.01574 0.01493 -0.00324 C 0.01493 -0.00394 0.01528 -0.00556 0.01528 -0.00533 L 0.01216 0.0993 C 0.01216 0.10231 0.01216 0.10509 0.0125 0.10787 C 0.01302 0.11227 0.0132 0.11088 0.01493 0.11342 C 0.01528 0.11412 0.01545 0.11481 0.0158 0.11527 C 0.01615 0.1162 0.01615 0.11713 0.01667 0.11782 C 0.01823 0.1199 0.0191 0.12014 0.02084 0.12106 C 0.02361 0.12083 0.02639 0.1206 0.02917 0.12037 C 0.02986 0.12014 0.03039 0.12014 0.03108 0.11967 C 0.03177 0.11921 0.03386 0.11689 0.03438 0.11666 C 0.03473 0.1162 0.03577 0.11597 0.03577 0.1162 " pathEditMode="relative" rAng="0" ptsTypes="AAAAAAAAAAAAAAAAAAAAAAAAAAAAAAAAAAAAAAAAAAAAAAAAAAAAAAAAAAAAAAAAAAAAAAAA">
                                      <p:cBhvr>
                                        <p:cTn id="32" dur="3000" fill="hold"/>
                                        <p:tgtEl>
                                          <p:spTgt spid="51"/>
                                        </p:tgtEl>
                                        <p:attrNameLst>
                                          <p:attrName>ppt_x</p:attrName>
                                          <p:attrName>ppt_y</p:attrName>
                                        </p:attrNameLst>
                                      </p:cBhvr>
                                      <p:rCtr x="-1007" y="5764"/>
                                    </p:animMotion>
                                  </p:childTnLst>
                                </p:cTn>
                              </p:par>
                            </p:childTnLst>
                          </p:cTn>
                        </p:par>
                        <p:par>
                          <p:cTn id="33" fill="hold">
                            <p:stCondLst>
                              <p:cond delay="9000"/>
                            </p:stCondLst>
                            <p:childTnLst>
                              <p:par>
                                <p:cTn id="34" presetID="10" presetClass="exit" presetSubtype="0" fill="hold" nodeType="after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9500"/>
                            </p:stCondLst>
                            <p:childTnLst>
                              <p:par>
                                <p:cTn id="38" presetID="10" presetClass="entr" presetSubtype="0" fill="hold" nodeType="after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par>
                          <p:cTn id="41" fill="hold">
                            <p:stCondLst>
                              <p:cond delay="10000"/>
                            </p:stCondLst>
                            <p:childTnLst>
                              <p:par>
                                <p:cTn id="42" presetID="0" presetClass="path" presetSubtype="0" accel="36364" decel="36364" fill="hold" nodeType="afterEffect">
                                  <p:stCondLst>
                                    <p:cond delay="0"/>
                                  </p:stCondLst>
                                  <p:childTnLst>
                                    <p:animMotion origin="layout" path="M -3.05556E-6 -1.85185E-6 C -0.00034 0.0706 -0.00069 0.14121 -0.00086 0.21204 L -0.00086 0.05972 C -0.00086 0.05996 0.00295 0.04838 0.00469 0.04607 C 0.00539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4 0.0213 0.06268 0.02153 0.06354 0.02222 C 0.06441 0.02338 0.06459 0.025 0.06545 0.02616 C 0.06789 0.03033 0.06823 0.02894 0.06997 0.03357 C 0.07049 0.03472 0.07049 0.03611 0.07101 0.03727 C 0.07205 0.03982 0.07396 0.0419 0.07466 0.04468 L 0.07657 0.05232 L 0.07761 0.05602 C 0.07726 0.06389 0.07709 0.07176 0.07657 0.07963 C 0.07639 0.0831 0.07622 0.08634 0.0757 0.08959 C 0.07518 0.09236 0.07431 0.09468 0.07379 0.09722 C 0.07084 0.11273 0.07466 0.09329 0.07188 0.10602 C 0.07153 0.10764 0.07136 0.10926 0.07101 0.11088 C 0.07066 0.11227 0.07032 0.11343 0.06997 0.11459 C 0.06945 0.11806 0.06893 0.12709 0.06545 0.12824 C 0.05539 0.13171 0.06042 0.13033 0.05035 0.13218 C 0.04167 0.13171 0.03299 0.13148 0.02431 0.13079 C 0.02257 0.13079 0.0158 0.12755 0.01493 0.12709 L 0.01216 0.12593 L 0.00938 0.12454 " pathEditMode="relative" rAng="0" ptsTypes="AAAAAAAAAAAAAAAAAAAAAAAAAAAAAAAA">
                                      <p:cBhvr>
                                        <p:cTn id="43" dur="2750" fill="hold"/>
                                        <p:tgtEl>
                                          <p:spTgt spid="52"/>
                                        </p:tgtEl>
                                        <p:attrNameLst>
                                          <p:attrName>ppt_x</p:attrName>
                                          <p:attrName>ppt_y</p:attrName>
                                        </p:attrNameLst>
                                      </p:cBhvr>
                                      <p:rCtr x="3837" y="10602"/>
                                    </p:animMotion>
                                  </p:childTnLst>
                                </p:cTn>
                              </p:par>
                            </p:childTnLst>
                          </p:cTn>
                        </p:par>
                        <p:par>
                          <p:cTn id="44" fill="hold">
                            <p:stCondLst>
                              <p:cond delay="12750"/>
                            </p:stCondLst>
                            <p:childTnLst>
                              <p:par>
                                <p:cTn id="45" presetID="10" presetClass="exit" presetSubtype="0" fill="hold" nodeType="after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childTnLst>
                          </p:cTn>
                        </p:par>
                        <p:par>
                          <p:cTn id="48" fill="hold">
                            <p:stCondLst>
                              <p:cond delay="1325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par>
                          <p:cTn id="52" fill="hold">
                            <p:stCondLst>
                              <p:cond delay="13750"/>
                            </p:stCondLst>
                            <p:childTnLst>
                              <p:par>
                                <p:cTn id="53" presetID="0" presetClass="path" presetSubtype="0" accel="36364" decel="36364" fill="hold" nodeType="afterEffect">
                                  <p:stCondLst>
                                    <p:cond delay="0"/>
                                  </p:stCondLst>
                                  <p:childTnLst>
                                    <p:animMotion origin="layout" path="M -2.22222E-6 7.40741E-7 C -0.00034 0.0706 -0.00069 0.1412 -0.00087 0.21204 L -0.00087 0.05972 C -0.00087 0.05995 0.00295 0.04838 0.00469 0.04606 C 0.00538 0.04491 0.0066 0.04444 0.00747 0.04352 C 0.0092 0.03634 0.00695 0.04305 0.01111 0.03727 C 0.01545 0.03171 0.01042 0.03472 0.0158 0.03241 C 0.01684 0.03102 0.01754 0.02963 0.01875 0.02847 C 0.01945 0.02778 0.02066 0.02801 0.02153 0.02731 C 0.0224 0.02662 0.02327 0.02546 0.02431 0.02477 C 0.02865 0.02222 0.03021 0.02245 0.03455 0.02106 C 0.03577 0.0206 0.03698 0.02037 0.0382 0.01991 C 0.04584 0.02037 0.0533 0.02037 0.06077 0.02106 C 0.06163 0.0213 0.06268 0.02153 0.06354 0.02222 C 0.06441 0.02338 0.06459 0.025 0.06545 0.02616 C 0.06788 0.03032 0.06823 0.02893 0.06997 0.03356 C 0.07049 0.03472 0.07049 0.03611 0.07101 0.03727 C 0.07205 0.03981 0.07396 0.0419 0.07466 0.04468 L 0.07656 0.05231 L 0.07761 0.05602 C 0.07726 0.06389 0.07709 0.07176 0.07656 0.07963 C 0.07639 0.0831 0.07622 0.08634 0.0757 0.08958 C 0.07518 0.09236 0.07431 0.09468 0.07379 0.09722 C 0.07084 0.11273 0.07466 0.09329 0.07188 0.10602 C 0.07153 0.10764 0.07136 0.10926 0.07101 0.11088 C 0.07066 0.11227 0.07031 0.11343 0.06997 0.11458 C 0.06945 0.11805 0.06893 0.12708 0.06545 0.12824 C 0.05538 0.13171 0.06042 0.13032 0.05035 0.13218 C 0.04167 0.13171 0.03299 0.13148 0.02431 0.13079 C 0.02257 0.13079 0.0158 0.12755 0.01493 0.12708 L 0.01216 0.12593 L 0.00938 0.12454 " pathEditMode="relative" rAng="0" ptsTypes="AAAAAAAAAAAAAAAAAAAAAAAAAAAAAAAA">
                                      <p:cBhvr>
                                        <p:cTn id="54" dur="2750" fill="hold"/>
                                        <p:tgtEl>
                                          <p:spTgt spid="53"/>
                                        </p:tgtEl>
                                        <p:attrNameLst>
                                          <p:attrName>ppt_x</p:attrName>
                                          <p:attrName>ppt_y</p:attrName>
                                        </p:attrNameLst>
                                      </p:cBhvr>
                                      <p:rCtr x="3837" y="10602"/>
                                    </p:animMotion>
                                  </p:childTnLst>
                                </p:cTn>
                              </p:par>
                            </p:childTnLst>
                          </p:cTn>
                        </p:par>
                        <p:par>
                          <p:cTn id="55" fill="hold">
                            <p:stCondLst>
                              <p:cond delay="16500"/>
                            </p:stCondLst>
                            <p:childTnLst>
                              <p:par>
                                <p:cTn id="56" presetID="10" presetClass="exit" presetSubtype="0" fill="hold" nodeType="afterEffect">
                                  <p:stCondLst>
                                    <p:cond delay="0"/>
                                  </p:stCondLst>
                                  <p:childTnLst>
                                    <p:animEffect transition="out" filter="fade">
                                      <p:cBhvr>
                                        <p:cTn id="57" dur="500"/>
                                        <p:tgtEl>
                                          <p:spTgt spid="53"/>
                                        </p:tgtEl>
                                      </p:cBhvr>
                                    </p:animEffect>
                                    <p:set>
                                      <p:cBhvr>
                                        <p:cTn id="58" dur="1" fill="hold">
                                          <p:stCondLst>
                                            <p:cond delay="499"/>
                                          </p:stCondLst>
                                        </p:cTn>
                                        <p:tgtEl>
                                          <p:spTgt spid="53"/>
                                        </p:tgtEl>
                                        <p:attrNameLst>
                                          <p:attrName>style.visibility</p:attrName>
                                        </p:attrNameLst>
                                      </p:cBhvr>
                                      <p:to>
                                        <p:strVal val="hidden"/>
                                      </p:to>
                                    </p:set>
                                  </p:childTnLst>
                                </p:cTn>
                              </p:par>
                            </p:childTnLst>
                          </p:cTn>
                        </p:par>
                        <p:par>
                          <p:cTn id="59" fill="hold">
                            <p:stCondLst>
                              <p:cond delay="17000"/>
                            </p:stCondLst>
                            <p:childTnLst>
                              <p:par>
                                <p:cTn id="60" presetID="10" presetClass="entr" presetSubtype="0" fill="hold"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par>
                          <p:cTn id="63" fill="hold">
                            <p:stCondLst>
                              <p:cond delay="17500"/>
                            </p:stCondLst>
                            <p:childTnLst>
                              <p:par>
                                <p:cTn id="64" presetID="0" presetClass="path" presetSubtype="0" accel="50000" decel="50000" fill="hold" nodeType="afterEffect">
                                  <p:stCondLst>
                                    <p:cond delay="0"/>
                                  </p:stCondLst>
                                  <p:childTnLst>
                                    <p:animMotion origin="layout" path="M 3.05556E-6 -7.40741E-7 L 3.05556E-6 0.00023 C 0.00712 -0.00116 0.00156 -0.00023 0.00712 -0.00139 C 0.00816 -0.00162 0.0092 -0.00162 0.01041 -0.00208 C 0.01198 -0.00231 0.01354 -0.00255 0.0151 -0.00324 C 0.01597 -0.0037 0.01701 -0.0044 0.01788 -0.0044 L 0.0217 -0.00509 L 0.02604 -0.00694 C 0.02639 -0.00718 0.02691 -0.00764 0.02743 -0.00764 C 0.0283 -0.00787 0.03021 -0.00833 0.03125 -0.00903 C 0.03159 -0.00926 0.03212 -0.00995 0.03264 -0.01018 C 0.03316 -0.01065 0.03385 -0.01065 0.03455 -0.01088 C 0.03489 -0.01111 0.03541 -0.01134 0.03593 -0.01157 C 0.0368 -0.01227 0.03767 -0.01343 0.03871 -0.01389 C 0.03923 -0.01412 0.03975 -0.01435 0.0401 -0.01458 C 0.04444 -0.01782 0.04166 -0.01597 0.04444 -0.01898 C 0.04479 -0.01944 0.04548 -0.01991 0.04583 -0.02037 C 0.04652 -0.02106 0.04774 -0.02292 0.04774 -0.02268 C 0.04791 -0.02361 0.04791 -0.02454 0.04826 -0.02546 C 0.04982 -0.03032 0.04861 -0.0243 0.04965 -0.02917 C 0.05 -0.03079 0.05034 -0.03241 0.05052 -0.03426 C 0.05087 -0.0368 0.05104 -0.03935 0.05156 -0.0419 C 0.05156 -0.04236 0.05191 -0.04305 0.05208 -0.04375 C 0.05191 -0.04884 0.05191 -0.0537 0.05156 -0.0588 C 0.05139 -0.06018 0.05052 -0.06319 0.04965 -0.06458 C 0.0493 -0.06505 0.04861 -0.06528 0.04826 -0.06574 C 0.04774 -0.06643 0.04739 -0.06736 0.04687 -0.06759 C 0.04583 -0.06829 0.04496 -0.06852 0.04392 -0.06898 L 0.04114 -0.07014 C 0.04062 -0.07037 0.0401 -0.07083 0.03975 -0.07083 C 0.03437 -0.07176 0.03715 -0.0713 0.03125 -0.07199 C 0.02743 -0.07176 0.02396 -0.07199 0.02031 -0.07083 C 0.01979 -0.0706 0.01927 -0.07037 0.01892 -0.07014 C 0.01805 -0.06991 0.01736 -0.06991 0.01649 -0.06968 C 0.01527 -0.06921 0.01267 -0.06829 0.01267 -0.06805 C 0.01232 -0.06782 0.01215 -0.06736 0.0118 -0.06713 C 0.01093 -0.06643 0.00816 -0.06597 0.00746 -0.06574 C 0.00347 -0.06389 0.00833 -0.06643 0.00521 -0.06389 C 0.00468 -0.06366 0.00416 -0.06343 0.00364 -0.06319 C 0.0033 -0.06273 0.00277 -0.06227 0.00225 -0.06204 C 0.00173 -0.06157 0.00104 -0.06134 0.00034 -0.06065 C -0.00035 -0.05995 -0.0007 -0.0588 -0.00157 -0.0581 L -0.00295 -0.05694 C -0.00538 -0.05185 -0.00209 -0.0581 -0.00521 -0.0537 C -0.00608 -0.05278 -0.0066 -0.05069 -0.00712 -0.0493 C -0.00868 -0.04583 -0.00851 -0.0463 -0.01007 -0.04421 C -0.01025 -0.04259 -0.01077 -0.04097 -0.01094 -0.03935 C -0.01163 -0.0338 -0.01129 -0.0368 -0.01181 -0.03032 C -0.01181 -0.0169 -0.01181 -0.00347 -0.01146 0.00995 C -0.01129 0.01412 -0.01146 0.01829 -0.01042 0.02199 C -0.0099 0.02407 -0.0099 0.02431 -0.00955 0.02639 C -0.00938 0.02755 -0.0092 0.02847 -0.00903 0.02963 C -0.00886 0.03079 -0.00834 0.03218 -0.00816 0.03333 C -0.00799 0.03403 -0.00747 0.0382 -0.00712 0.03912 C -0.00695 0.03982 -0.0066 0.04028 -0.00625 0.04097 C -0.00608 0.04167 -0.00591 0.04236 -0.00573 0.04282 C -0.00521 0.04468 -0.00434 0.04653 -0.0033 0.04792 C -0.00295 0.04838 -0.00243 0.04861 -0.00191 0.04907 C -0.00157 0.04954 -0.00139 0.05023 -0.00104 0.05046 C 0.00052 0.05139 0.00208 0.05185 0.00364 0.05232 C 0.00503 0.05278 0.00573 0.05347 0.00712 0.0537 C 0.00868 0.05394 0.01059 0.05394 0.01232 0.05417 C 0.01267 0.0544 0.01319 0.05463 0.01371 0.05486 C 0.01493 0.05532 0.01753 0.05579 0.01892 0.05625 C 0.02152 0.05579 0.02239 0.05579 0.02448 0.05486 C 0.02552 0.0544 0.02639 0.0537 0.02743 0.0537 L 0.03159 0.05301 C 0.03385 0.05255 0.03819 0.05162 0.03819 0.05185 C 0.03906 0.05139 0.03975 0.0507 0.04062 0.05046 C 0.04166 0.05 0.04375 0.05 0.04496 0.04907 C 0.04618 0.04838 0.04948 0.04537 0.05017 0.04352 L 0.05052 0.04213 " pathEditMode="relative" rAng="0" ptsTypes="AAAAAAAAAAAAAAAAAAAAAAAAAAAAAAAAAAAAAAAAAAAAAAAAAAAAAAAAAAAAAAAAAAAAAAAA">
                                      <p:cBhvr>
                                        <p:cTn id="65" dur="2750" fill="hold"/>
                                        <p:tgtEl>
                                          <p:spTgt spid="47"/>
                                        </p:tgtEl>
                                        <p:attrNameLst>
                                          <p:attrName>ppt_x</p:attrName>
                                          <p:attrName>ppt_y</p:attrName>
                                        </p:attrNameLst>
                                      </p:cBhvr>
                                      <p:rCtr x="2014" y="-787"/>
                                    </p:animMotion>
                                  </p:childTnLst>
                                </p:cTn>
                              </p:par>
                            </p:childTnLst>
                          </p:cTn>
                        </p:par>
                        <p:par>
                          <p:cTn id="66" fill="hold">
                            <p:stCondLst>
                              <p:cond delay="20250"/>
                            </p:stCondLst>
                            <p:childTnLst>
                              <p:par>
                                <p:cTn id="67" presetID="10" presetClass="exit" presetSubtype="0" fill="hold" nodeType="afterEffect">
                                  <p:stCondLst>
                                    <p:cond delay="0"/>
                                  </p:stCondLst>
                                  <p:childTnLst>
                                    <p:animEffect transition="out" filter="fade">
                                      <p:cBhvr>
                                        <p:cTn id="68" dur="500"/>
                                        <p:tgtEl>
                                          <p:spTgt spid="47"/>
                                        </p:tgtEl>
                                      </p:cBhvr>
                                    </p:animEffect>
                                    <p:set>
                                      <p:cBhvr>
                                        <p:cTn id="69" dur="1" fill="hold">
                                          <p:stCondLst>
                                            <p:cond delay="499"/>
                                          </p:stCondLst>
                                        </p:cTn>
                                        <p:tgtEl>
                                          <p:spTgt spid="47"/>
                                        </p:tgtEl>
                                        <p:attrNameLst>
                                          <p:attrName>style.visibility</p:attrName>
                                        </p:attrNameLst>
                                      </p:cBhvr>
                                      <p:to>
                                        <p:strVal val="hidden"/>
                                      </p:to>
                                    </p:set>
                                  </p:childTnLst>
                                </p:cTn>
                              </p:par>
                            </p:childTnLst>
                          </p:cTn>
                        </p:par>
                        <p:par>
                          <p:cTn id="70" fill="hold">
                            <p:stCondLst>
                              <p:cond delay="20750"/>
                            </p:stCondLst>
                            <p:childTnLst>
                              <p:par>
                                <p:cTn id="71" presetID="10" presetClass="entr" presetSubtype="0" fill="hold"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21250"/>
                            </p:stCondLst>
                            <p:childTnLst>
                              <p:par>
                                <p:cTn id="75" presetID="0" presetClass="path" presetSubtype="0" accel="50000" decel="50000" fill="hold" nodeType="afterEffect">
                                  <p:stCondLst>
                                    <p:cond delay="0"/>
                                  </p:stCondLst>
                                  <p:childTnLst>
                                    <p:animMotion origin="layout" path="M 1.38889E-6 2.59259E-6 L -0.01945 -0.00857 C -0.02222 -0.0081 -0.025 -0.00834 -0.02778 -0.00741 C -0.02882 -0.00695 -0.02952 -0.00556 -0.03056 -0.00486 C -0.03142 -0.00417 -0.03247 -0.00417 -0.03333 -0.00371 C -0.03524 -0.00209 -0.03698 -0.00023 -0.03889 0.00139 L -0.04167 0.0037 L -0.04445 0.00625 C -0.04497 0.0074 -0.04549 0.00879 -0.04618 0.00995 C -0.05156 0.01875 -0.04427 0.00463 -0.05 0.0162 C -0.05226 0.025 -0.0507 0.02129 -0.05365 0.02731 C -0.05399 0.03102 -0.05469 0.03796 -0.05556 0.04213 C -0.05556 0.04236 -0.05781 0.05139 -0.05833 0.05324 C -0.05868 0.0544 -0.05903 0.05555 -0.0592 0.05694 L -0.06007 0.0618 C -0.0599 0.06666 -0.05972 0.07176 -0.0592 0.07662 C -0.05903 0.07778 -0.05851 0.07893 -0.05833 0.08032 C -0.05573 0.09421 -0.05955 0.07801 -0.05556 0.09398 L -0.05452 0.09768 C -0.05434 0.09884 -0.05452 0.10046 -0.05365 0.10139 L -0.05087 0.1037 C -0.05052 0.10509 -0.0507 0.10671 -0.05 0.1074 C -0.04844 0.10903 -0.04618 0.10903 -0.04445 0.10995 L -0.04167 0.11111 C -0.04063 0.11157 -0.03976 0.11203 -0.03889 0.1125 C -0.03767 0.11273 -0.03629 0.11319 -0.03507 0.11365 C -0.0342 0.11389 -0.03333 0.11481 -0.03229 0.11481 C -0.03021 0.11504 -0.02813 0.11481 -0.02587 0.11481 L -0.00729 0.10879 C 0.00278 0.0993 -0.00174 0.10162 0.00469 0.09884 C 0.00555 0.09768 0.00642 0.09629 0.00746 0.09514 C 0.00833 0.09421 0.00955 0.09375 0.01024 0.09259 C 0.01337 0.08865 0.01076 0.08889 0.01302 0.08889 L 0.0158 0.07407 L 0.01944 -0.07755 L 0.01667 0.1037 C 0.01979 0.10949 0.02014 0.11203 0.02413 0.11481 C 0.025 0.11551 0.02604 0.11574 0.02691 0.1162 C 0.02951 0.11574 0.03489 0.11574 0.03802 0.11365 C 0.03837 0.11342 0.03871 0.11273 0.03906 0.1125 " pathEditMode="relative" rAng="0" ptsTypes="AAAAAAAAAAAAAAAAAAAAAAAAAAAAAAAAAAAAAAAA">
                                      <p:cBhvr>
                                        <p:cTn id="76" dur="2000" fill="hold"/>
                                        <p:tgtEl>
                                          <p:spTgt spid="48"/>
                                        </p:tgtEl>
                                        <p:attrNameLst>
                                          <p:attrName>ppt_x</p:attrName>
                                          <p:attrName>ppt_y</p:attrName>
                                        </p:attrNameLst>
                                      </p:cBhvr>
                                      <p:rCtr x="-1059" y="1921"/>
                                    </p:animMotion>
                                  </p:childTnLst>
                                </p:cTn>
                              </p:par>
                            </p:childTnLst>
                          </p:cTn>
                        </p:par>
                        <p:par>
                          <p:cTn id="77" fill="hold">
                            <p:stCondLst>
                              <p:cond delay="23250"/>
                            </p:stCondLst>
                            <p:childTnLst>
                              <p:par>
                                <p:cTn id="78" presetID="10" presetClass="exit" presetSubtype="0" fill="hold" nodeType="afterEffect">
                                  <p:stCondLst>
                                    <p:cond delay="0"/>
                                  </p:stCondLst>
                                  <p:childTnLst>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32" name="Rectangle 31">
            <a:extLst>
              <a:ext uri="{FF2B5EF4-FFF2-40B4-BE49-F238E27FC236}">
                <a16:creationId xmlns:a16="http://schemas.microsoft.com/office/drawing/2014/main" xmlns="" id="{F558B7E3-0521-44D8-A2AB-767174B9B8F5}"/>
              </a:ext>
            </a:extLst>
          </p:cNvPr>
          <p:cNvSpPr/>
          <p:nvPr/>
        </p:nvSpPr>
        <p:spPr>
          <a:xfrm>
            <a:off x="6696236" y="2060848"/>
            <a:ext cx="137730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d</a:t>
            </a:r>
            <a:endParaRPr lang="en-GB" sz="16600" dirty="0"/>
          </a:p>
        </p:txBody>
      </p:sp>
      <p:pic>
        <p:nvPicPr>
          <p:cNvPr id="33" name="Picture 32">
            <a:extLst>
              <a:ext uri="{FF2B5EF4-FFF2-40B4-BE49-F238E27FC236}">
                <a16:creationId xmlns:a16="http://schemas.microsoft.com/office/drawing/2014/main" xmlns="" id="{A333013B-109A-4A90-B276-9E9F790FF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4877" y="2562676"/>
            <a:ext cx="710150" cy="707937"/>
          </a:xfrm>
          <a:prstGeom prst="rect">
            <a:avLst/>
          </a:prstGeom>
        </p:spPr>
      </p:pic>
      <p:sp>
        <p:nvSpPr>
          <p:cNvPr id="34" name="Rectangle 33">
            <a:extLst>
              <a:ext uri="{FF2B5EF4-FFF2-40B4-BE49-F238E27FC236}">
                <a16:creationId xmlns:a16="http://schemas.microsoft.com/office/drawing/2014/main" xmlns="" id="{58D59BE7-10F8-4FEF-A734-CA13960B4062}"/>
              </a:ext>
            </a:extLst>
          </p:cNvPr>
          <p:cNvSpPr/>
          <p:nvPr/>
        </p:nvSpPr>
        <p:spPr>
          <a:xfrm>
            <a:off x="5760241" y="2060848"/>
            <a:ext cx="116570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e</a:t>
            </a:r>
            <a:endParaRPr lang="en-GB" sz="16600" dirty="0"/>
          </a:p>
        </p:txBody>
      </p:sp>
      <p:pic>
        <p:nvPicPr>
          <p:cNvPr id="35" name="Picture 34">
            <a:extLst>
              <a:ext uri="{FF2B5EF4-FFF2-40B4-BE49-F238E27FC236}">
                <a16:creationId xmlns:a16="http://schemas.microsoft.com/office/drawing/2014/main" xmlns="" id="{083DAB86-D4BF-4261-A015-ECE4F80A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278" y="2971049"/>
            <a:ext cx="710150" cy="707937"/>
          </a:xfrm>
          <a:prstGeom prst="rect">
            <a:avLst/>
          </a:prstGeom>
        </p:spPr>
      </p:pic>
      <p:sp>
        <p:nvSpPr>
          <p:cNvPr id="36" name="Rectangle 35">
            <a:extLst>
              <a:ext uri="{FF2B5EF4-FFF2-40B4-BE49-F238E27FC236}">
                <a16:creationId xmlns:a16="http://schemas.microsoft.com/office/drawing/2014/main" xmlns="" id="{357D2206-3EFD-4231-9C2C-7C4C29DBA990}"/>
              </a:ext>
            </a:extLst>
          </p:cNvPr>
          <p:cNvSpPr/>
          <p:nvPr/>
        </p:nvSpPr>
        <p:spPr>
          <a:xfrm>
            <a:off x="4664767" y="2060848"/>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pic>
        <p:nvPicPr>
          <p:cNvPr id="37" name="Picture 36">
            <a:extLst>
              <a:ext uri="{FF2B5EF4-FFF2-40B4-BE49-F238E27FC236}">
                <a16:creationId xmlns:a16="http://schemas.microsoft.com/office/drawing/2014/main" xmlns="" id="{3C20E825-F0CC-4948-B8B3-B5AFEF0D4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407" y="2544768"/>
            <a:ext cx="710150" cy="707937"/>
          </a:xfrm>
          <a:prstGeom prst="rect">
            <a:avLst/>
          </a:prstGeom>
        </p:spPr>
      </p:pic>
      <p:sp>
        <p:nvSpPr>
          <p:cNvPr id="38" name="Rectangle 37">
            <a:extLst>
              <a:ext uri="{FF2B5EF4-FFF2-40B4-BE49-F238E27FC236}">
                <a16:creationId xmlns:a16="http://schemas.microsoft.com/office/drawing/2014/main" xmlns="" id="{9DE6DDB5-B893-4314-8A23-6E7B75CD1730}"/>
              </a:ext>
            </a:extLst>
          </p:cNvPr>
          <p:cNvSpPr/>
          <p:nvPr/>
        </p:nvSpPr>
        <p:spPr>
          <a:xfrm>
            <a:off x="3653746" y="2060848"/>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pic>
        <p:nvPicPr>
          <p:cNvPr id="39" name="Picture 38">
            <a:extLst>
              <a:ext uri="{FF2B5EF4-FFF2-40B4-BE49-F238E27FC236}">
                <a16:creationId xmlns:a16="http://schemas.microsoft.com/office/drawing/2014/main" xmlns="" id="{3A1AC26C-2D66-45AD-ADC7-331DD137E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386" y="2544768"/>
            <a:ext cx="710150" cy="707937"/>
          </a:xfrm>
          <a:prstGeom prst="rect">
            <a:avLst/>
          </a:prstGeom>
        </p:spPr>
      </p:pic>
      <p:sp>
        <p:nvSpPr>
          <p:cNvPr id="24" name="Rectangle 23">
            <a:extLst>
              <a:ext uri="{FF2B5EF4-FFF2-40B4-BE49-F238E27FC236}">
                <a16:creationId xmlns:a16="http://schemas.microsoft.com/office/drawing/2014/main" xmlns="" id="{0ED49CAB-562D-4617-8EAA-CC684458193B}"/>
              </a:ext>
            </a:extLst>
          </p:cNvPr>
          <p:cNvSpPr/>
          <p:nvPr/>
        </p:nvSpPr>
        <p:spPr>
          <a:xfrm>
            <a:off x="2659185" y="2066333"/>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pic>
        <p:nvPicPr>
          <p:cNvPr id="25" name="Picture 24">
            <a:extLst>
              <a:ext uri="{FF2B5EF4-FFF2-40B4-BE49-F238E27FC236}">
                <a16:creationId xmlns:a16="http://schemas.microsoft.com/office/drawing/2014/main" xmlns="" id="{6B4A5B03-37C2-4F5E-AA01-9D1180838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024" y="2522065"/>
            <a:ext cx="710150" cy="707937"/>
          </a:xfrm>
          <a:prstGeom prst="rect">
            <a:avLst/>
          </a:prstGeom>
        </p:spPr>
      </p:pic>
      <p:sp>
        <p:nvSpPr>
          <p:cNvPr id="26" name="Rectangle 25">
            <a:extLst>
              <a:ext uri="{FF2B5EF4-FFF2-40B4-BE49-F238E27FC236}">
                <a16:creationId xmlns:a16="http://schemas.microsoft.com/office/drawing/2014/main" xmlns="" id="{473849A5-98CC-49B8-816F-EA2A81F8F0D6}"/>
              </a:ext>
            </a:extLst>
          </p:cNvPr>
          <p:cNvSpPr/>
          <p:nvPr/>
        </p:nvSpPr>
        <p:spPr>
          <a:xfrm>
            <a:off x="1907125" y="2071818"/>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pic>
        <p:nvPicPr>
          <p:cNvPr id="27" name="Picture 26">
            <a:extLst>
              <a:ext uri="{FF2B5EF4-FFF2-40B4-BE49-F238E27FC236}">
                <a16:creationId xmlns:a16="http://schemas.microsoft.com/office/drawing/2014/main" xmlns="" id="{0AB8AB1A-E1F2-47D3-AD4B-3821C491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8350" y="2245900"/>
            <a:ext cx="710150" cy="707937"/>
          </a:xfrm>
          <a:prstGeom prst="rect">
            <a:avLst/>
          </a:prstGeom>
        </p:spPr>
      </p:pic>
      <p:pic>
        <p:nvPicPr>
          <p:cNvPr id="28" name="Picture 27">
            <a:extLst>
              <a:ext uri="{FF2B5EF4-FFF2-40B4-BE49-F238E27FC236}">
                <a16:creationId xmlns:a16="http://schemas.microsoft.com/office/drawing/2014/main" xmlns="" id="{475C65C8-5259-42D0-A2AC-EDBC30AFA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0529" y="2553675"/>
            <a:ext cx="710150" cy="707937"/>
          </a:xfrm>
          <a:prstGeom prst="rect">
            <a:avLst/>
          </a:prstGeom>
        </p:spPr>
      </p:pic>
      <p:sp>
        <p:nvSpPr>
          <p:cNvPr id="45" name="Rectangle 44">
            <a:extLst>
              <a:ext uri="{FF2B5EF4-FFF2-40B4-BE49-F238E27FC236}">
                <a16:creationId xmlns:a16="http://schemas.microsoft.com/office/drawing/2014/main" xmlns="" id="{8283C819-363B-417A-9E3F-7FD878238843}"/>
              </a:ext>
            </a:extLst>
          </p:cNvPr>
          <p:cNvSpPr/>
          <p:nvPr/>
        </p:nvSpPr>
        <p:spPr>
          <a:xfrm>
            <a:off x="967724" y="2060848"/>
            <a:ext cx="109356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s</a:t>
            </a:r>
            <a:endParaRPr lang="en-GB" sz="16600" dirty="0"/>
          </a:p>
        </p:txBody>
      </p:sp>
      <p:pic>
        <p:nvPicPr>
          <p:cNvPr id="46" name="Picture 45">
            <a:extLst>
              <a:ext uri="{FF2B5EF4-FFF2-40B4-BE49-F238E27FC236}">
                <a16:creationId xmlns:a16="http://schemas.microsoft.com/office/drawing/2014/main" xmlns="" id="{49B161D0-F2A1-4F95-AD55-8F09EE145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800" y="2556792"/>
            <a:ext cx="710150" cy="707937"/>
          </a:xfrm>
          <a:prstGeom prst="rect">
            <a:avLst/>
          </a:prstGeom>
        </p:spPr>
      </p:pic>
    </p:spTree>
    <p:extLst>
      <p:ext uri="{BB962C8B-B14F-4D97-AF65-F5344CB8AC3E}">
        <p14:creationId xmlns:p14="http://schemas.microsoft.com/office/powerpoint/2010/main" val="3058348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5E-6 -3.7037E-7 L 5E-6 0.00023 C -0.00069 -0.00116 -0.00121 -0.00231 -0.0019 -0.00347 C -0.00295 -0.00532 -0.00381 -0.00579 -0.00538 -0.00718 C -0.00659 -0.00833 -0.00694 -0.0088 -0.00869 -0.00903 C -0.01006 -0.00949 -0.01164 -0.00972 -0.01285 -0.01018 C -0.01285 -0.00995 -0.01667 -0.01134 -0.01754 -0.01157 L -0.0191 -0.01204 C -0.02431 -0.01204 -0.02952 -0.01204 -0.03472 -0.01157 C -0.03785 -0.01134 -0.03697 -0.01065 -0.03924 -0.00972 C -0.03975 -0.00926 -0.04027 -0.00926 -0.04079 -0.00903 C -0.04131 -0.0088 -0.04166 -0.00833 -0.04219 -0.0081 C -0.04305 -0.00764 -0.04375 -0.00764 -0.04462 -0.00718 C -0.04514 -0.00671 -0.04548 -0.00625 -0.046 -0.00602 C -0.04687 -0.00556 -0.04775 -0.00556 -0.04843 -0.00509 C -0.04879 -0.00463 -0.04914 -0.0044 -0.04947 -0.00393 C -0.04982 -0.00347 -0.05018 -0.00301 -0.05069 -0.00255 C -0.05104 -0.00208 -0.05174 -0.00185 -0.05209 -0.00139 C -0.05243 -0.00093 -0.0526 -0.00046 -0.05295 -3.7037E-7 C -0.05329 0.00046 -0.05381 0.00046 -0.05399 0.00116 C -0.05435 0.00162 -0.05435 0.00232 -0.05451 0.00301 C -0.05451 0.0037 -0.05469 0.00417 -0.05486 0.00463 C -0.05469 0.01134 -0.05469 0.01806 -0.05451 0.025 C -0.05435 0.02616 -0.05435 0.02755 -0.05399 0.02894 C -0.05381 0.03009 -0.05295 0.03102 -0.05209 0.03148 C -0.05174 0.03171 -0.05138 0.03171 -0.05104 0.03194 C -0.05035 0.03241 -0.04982 0.03264 -0.04914 0.0331 C -0.04879 0.0331 -0.04826 0.03333 -0.04791 0.03357 C -0.04462 0.03542 -0.04791 0.0338 -0.04531 0.03495 C -0.04496 0.03565 -0.04444 0.03611 -0.04409 0.03657 C -0.04392 0.03704 -0.04375 0.03773 -0.0434 0.03819 C -0.0427 0.03912 -0.04201 0.03912 -0.04115 0.03958 C -0.04079 0.04005 -0.04045 0.04074 -0.03993 0.0412 C -0.03906 0.04167 -0.03697 0.04213 -0.03697 0.04236 C -0.03664 0.04259 -0.03628 0.04282 -0.03576 0.04306 C -0.03212 0.04514 -0.03664 0.04167 -0.0323 0.04468 C -0.03108 0.0456 -0.02987 0.04676 -0.02848 0.04769 C -0.02813 0.04815 -0.02761 0.04838 -0.02709 0.04884 C -0.02674 0.04907 -0.02622 0.04907 -0.02587 0.04931 C -0.02553 0.04954 -0.02518 0.05 -0.02466 0.05023 C -0.02431 0.05046 -0.02395 0.05046 -0.02362 0.05069 C -0.02327 0.05116 -0.02292 0.05162 -0.02239 0.05185 C -0.02119 0.05255 -0.01996 0.05301 -0.01857 0.05324 C -0.01805 0.0537 -0.01754 0.05394 -0.01719 0.0544 C -0.01667 0.05463 -0.01632 0.05509 -0.01598 0.05532 C -0.01528 0.05579 -0.01372 0.05648 -0.01372 0.05671 C -0.01268 0.05787 -0.01268 0.0581 -0.01145 0.0588 C -0.01094 0.05926 -0.01025 0.05949 -0.00989 0.05995 C -0.00902 0.06088 -0.0085 0.06204 -0.00764 0.06296 C -0.00381 0.0669 -0.0085 0.06181 -0.00451 0.06644 C -0.00381 0.06736 -0.00277 0.06829 -0.0019 0.06898 C -0.00017 0.07245 -0.00069 0.07083 5E-6 0.07361 C 0.00018 0.07708 0.00018 0.08032 0.00035 0.0838 C 0.00053 0.08426 0.00087 0.08472 0.00087 0.08519 C 0.00087 0.08704 0.0007 0.08866 0.00035 0.09028 C -0.00017 0.09398 -0.00017 0.09259 -0.00104 0.09491 C -0.00312 0.09977 -0.00156 0.09815 -0.00381 0.1 C -0.00434 0.10116 -0.00468 0.10208 -0.00572 0.10301 C -0.00607 0.10347 -0.00677 0.1037 -0.00729 0.10417 C -0.01041 0.10671 -0.00833 0.10556 -0.0106 0.10671 C -0.0144 0.11019 -0.01041 0.10671 -0.01337 0.10857 C -0.01372 0.10903 -0.01406 0.10949 -0.0144 0.10972 C -0.01511 0.10995 -0.01579 0.10995 -0.01632 0.11019 C -0.01719 0.11042 -0.01789 0.11088 -0.01857 0.11111 L -0.02014 0.11181 C -0.02518 0.11157 -0.03039 0.11157 -0.03541 0.11111 C -0.03576 0.11111 -0.03611 0.11088 -0.03664 0.11065 C -0.03785 0.11019 -0.04027 0.10972 -0.04027 0.10995 C -0.04079 0.10926 -0.04115 0.10903 -0.04149 0.10857 C -0.04219 0.10833 -0.04357 0.10787 -0.04409 0.10764 C -0.04687 0.10671 -0.04409 0.10718 -0.04914 0.10602 C -0.05121 0.10579 -0.05156 0.10579 -0.05329 0.10509 C -0.05365 0.10486 -0.05417 0.10486 -0.05451 0.10463 C -0.05712 0.10278 -0.05381 0.1044 -0.05712 0.10255 C -0.05781 0.10208 -0.05937 0.10162 -0.05937 0.10185 C -0.05973 0.10116 -0.06025 0.10093 -0.06059 0.10046 C -0.06076 0.1 -0.06059 0.09931 -0.06093 0.09907 C -0.06129 0.09861 -0.06197 0.09792 -0.06197 0.09815 " pathEditMode="relative" rAng="0" ptsTypes="AAAAAAAAAAAAAAAAAAAAAAAAAAAAAAAAAAAAAAAAAAAAAAAAAAAAAAAAAAAAAAAAAAAAAAAAAAAAAA">
                                      <p:cBhvr>
                                        <p:cTn id="10" dur="2750" fill="hold"/>
                                        <p:tgtEl>
                                          <p:spTgt spid="46"/>
                                        </p:tgtEl>
                                        <p:attrNameLst>
                                          <p:attrName>ppt_x</p:attrName>
                                          <p:attrName>ppt_y</p:attrName>
                                        </p:attrNameLst>
                                      </p:cBhvr>
                                      <p:rCtr x="-3056" y="4977"/>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46"/>
                                        </p:tgtEl>
                                      </p:cBhvr>
                                    </p:animEffect>
                                    <p:set>
                                      <p:cBhvr>
                                        <p:cTn id="14" dur="1" fill="hold">
                                          <p:stCondLst>
                                            <p:cond delay="499"/>
                                          </p:stCondLst>
                                        </p:cTn>
                                        <p:tgtEl>
                                          <p:spTgt spid="46"/>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1.38889E-6 1.85185E-6 L -0.00191 0.15208 C -0.00191 0.15463 -0.00191 0.15717 -0.00156 0.15972 C -0.00139 0.16065 -0.00104 0.16134 -0.00052 0.1618 C 0.00035 0.1625 0.00313 0.16342 0.00434 0.16366 C 0.00504 0.16412 0.00556 0.16481 0.00625 0.16504 C 0.00764 0.16551 0.01024 0.16643 0.01024 0.16666 C 0.01389 0.1662 0.01771 0.16597 0.02153 0.16574 C 0.02205 0.16551 0.02274 0.16528 0.02344 0.16504 C 0.02431 0.16481 0.025 0.16458 0.02587 0.16435 C 0.03004 0.16065 0.02465 0.16504 0.02882 0.1625 C 0.02934 0.16204 0.02969 0.16157 0.03021 0.16111 C 0.03229 0.15972 0.03143 0.16157 0.03229 0.15926 " pathEditMode="relative" rAng="0" ptsTypes="AAAAAAAAAAAAA">
                                      <p:cBhvr>
                                        <p:cTn id="21" dur="3000" fill="hold"/>
                                        <p:tgtEl>
                                          <p:spTgt spid="27"/>
                                        </p:tgtEl>
                                        <p:attrNameLst>
                                          <p:attrName>ppt_x</p:attrName>
                                          <p:attrName>ppt_y</p:attrName>
                                        </p:attrNameLst>
                                      </p:cBhvr>
                                      <p:rCtr x="1510" y="8333"/>
                                    </p:animMotion>
                                  </p:childTnLst>
                                </p:cTn>
                              </p:par>
                            </p:childTnLst>
                          </p:cTn>
                        </p:par>
                        <p:par>
                          <p:cTn id="22" fill="hold">
                            <p:stCondLst>
                              <p:cond delay="7250"/>
                            </p:stCondLst>
                            <p:childTnLst>
                              <p:par>
                                <p:cTn id="23" presetID="10" presetClass="exit" presetSubtype="0" fill="hold" nodeType="after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par>
                          <p:cTn id="26" fill="hold">
                            <p:stCondLst>
                              <p:cond delay="775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par>
                          <p:cTn id="30" fill="hold">
                            <p:stCondLst>
                              <p:cond delay="8250"/>
                            </p:stCondLst>
                            <p:childTnLst>
                              <p:par>
                                <p:cTn id="31" presetID="42" presetClass="path" presetSubtype="0" accel="50000" decel="50000" fill="hold" nodeType="afterEffect">
                                  <p:stCondLst>
                                    <p:cond delay="0"/>
                                  </p:stCondLst>
                                  <p:childTnLst>
                                    <p:animMotion origin="layout" path="M 3.33333E-6 4.44444E-6 L 0.05746 -0.00116 " pathEditMode="relative" rAng="0" ptsTypes="AA">
                                      <p:cBhvr>
                                        <p:cTn id="32" dur="2000" fill="hold"/>
                                        <p:tgtEl>
                                          <p:spTgt spid="28"/>
                                        </p:tgtEl>
                                        <p:attrNameLst>
                                          <p:attrName>ppt_x</p:attrName>
                                          <p:attrName>ppt_y</p:attrName>
                                        </p:attrNameLst>
                                      </p:cBhvr>
                                      <p:rCtr x="2865" y="-69"/>
                                    </p:animMotion>
                                  </p:childTnLst>
                                </p:cTn>
                              </p:par>
                            </p:childTnLst>
                          </p:cTn>
                        </p:par>
                        <p:par>
                          <p:cTn id="33" fill="hold">
                            <p:stCondLst>
                              <p:cond delay="10250"/>
                            </p:stCondLst>
                            <p:childTnLst>
                              <p:par>
                                <p:cTn id="34" presetID="10" presetClass="exit" presetSubtype="0" fill="hold" nodeType="after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childTnLst>
                          </p:cTn>
                        </p:par>
                        <p:par>
                          <p:cTn id="37" fill="hold">
                            <p:stCondLst>
                              <p:cond delay="10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11250"/>
                            </p:stCondLst>
                            <p:childTnLst>
                              <p:par>
                                <p:cTn id="42" presetID="0" presetClass="path" presetSubtype="0" accel="50000" decel="50000" fill="hold" nodeType="afterEffect">
                                  <p:stCondLst>
                                    <p:cond delay="0"/>
                                  </p:stCondLst>
                                  <p:childTnLst>
                                    <p:animMotion origin="layout" path="M 3.33333E-6 2.96296E-6 L 3.33333E-6 0.00023 C -0.00504 2.96296E-6 -0.01007 0.00023 -0.01511 0.00046 C -0.01563 0.00046 -0.01615 0.00092 -0.01667 0.00115 C -0.01719 0.00139 -0.01754 0.00208 -0.01806 0.00231 C -0.01893 0.00301 -0.01997 0.00301 -0.02084 0.0037 C -0.02986 0.01157 -0.02014 0.00347 -0.02518 0.00694 C -0.0257 0.00717 -0.02604 0.00787 -0.02657 0.0081 C -0.02709 0.00833 -0.02761 0.00833 -0.02795 0.00879 C -0.029 0.00949 -0.03091 0.01134 -0.03091 0.01157 C -0.03108 0.0118 -0.03143 0.0125 -0.03177 0.01319 C -0.03299 0.01504 -0.03316 0.01504 -0.03455 0.0162 C -0.0349 0.0169 -0.03525 0.01759 -0.03559 0.01828 C -0.03594 0.01875 -0.03664 0.01875 -0.03698 0.01944 C -0.03733 0.02014 -0.03716 0.02129 -0.0375 0.02199 C -0.03802 0.02338 -0.03907 0.0243 -0.03941 0.02569 L -0.0408 0.03148 C -0.04098 0.03217 -0.04115 0.03264 -0.04132 0.03333 C -0.04236 0.03935 -0.04167 0.0368 -0.04323 0.04097 C -0.04323 0.04467 -0.04358 0.04861 -0.04358 0.05231 C -0.04393 0.05926 -0.04375 0.06527 -0.04462 0.07199 C -0.04462 0.07268 -0.04497 0.07361 -0.04497 0.07453 C -0.04497 0.08055 -0.04479 0.08657 -0.04462 0.09282 C -0.04445 0.09375 -0.04445 0.0949 -0.0441 0.09583 C -0.04393 0.09652 -0.04341 0.09722 -0.04323 0.09768 C -0.04306 0.09884 -0.04289 0.1 -0.04271 0.10092 C -0.04236 0.10231 -0.04202 0.10347 -0.04167 0.10486 C -0.04063 0.11111 -0.04115 0.1081 -0.03976 0.11365 C -0.03976 0.11412 -0.03959 0.11504 -0.03941 0.11551 C -0.03907 0.1162 -0.03872 0.11666 -0.03837 0.11736 C -0.03698 0.12106 -0.03924 0.11759 -0.03646 0.12106 C -0.03559 0.12523 -0.03698 0.12129 -0.0342 0.12361 C -0.03368 0.12407 -0.03368 0.125 -0.03316 0.12569 C -0.03125 0.12777 -0.0316 0.12615 -0.02986 0.12754 C -0.02882 0.12824 -0.02813 0.12963 -0.02709 0.13009 C -0.02466 0.13078 -0.0257 0.13032 -0.02379 0.13125 C -0.02205 0.13356 -0.02344 0.13194 -0.02032 0.1331 C -0.01459 0.13541 -0.02101 0.13402 -0.01285 0.13518 L 0.00764 0.13449 C 0.00885 0.13426 0.01024 0.13426 0.01146 0.13379 C 0.0118 0.13356 0.01198 0.13287 0.01232 0.13264 C 0.01354 0.13194 0.01493 0.13171 0.01614 0.13125 C 0.01857 0.13055 0.01736 0.13102 0.01944 0.13009 L 0.02222 0.12754 C 0.02274 0.12708 0.02326 0.12685 0.02378 0.12615 C 0.02604 0.12315 0.02482 0.1243 0.02708 0.12245 C 0.02916 0.11805 0.02812 0.11967 0.02986 0.11736 C 0.03003 0.11643 0.03003 0.11574 0.03038 0.11481 C 0.03055 0.11435 0.03107 0.11412 0.03125 0.11365 C 0.03472 0.10764 0.03177 0.1118 0.03455 0.10787 C 0.03628 0.10092 0.03368 0.11157 0.03611 0.10416 C 0.03646 0.10301 0.03663 0.10162 0.03698 0.10023 L 0.0375 0.09838 C 0.03767 0.09768 0.03784 0.09722 0.03802 0.09652 C 0.03802 0.0956 0.03819 0.0949 0.03836 0.09398 C 0.03871 0.09282 0.03941 0.09027 0.03941 0.09051 C 0.03958 0.08889 0.03993 0.08773 0.03993 0.08634 C 0.03993 0.07592 0.03958 0.06527 0.03941 0.05486 C 0.03941 0.0537 0.03802 0.04884 0.03802 0.04861 C 0.03784 0.04791 0.03767 0.04722 0.0375 0.04652 C 0.03715 0.04606 0.0368 0.04537 0.03646 0.04467 C 0.03611 0.04352 0.03593 0.04213 0.03559 0.04097 L 0.03507 0.03912 C 0.03489 0.03842 0.03472 0.03773 0.03455 0.03727 C 0.03455 0.03634 0.03437 0.03541 0.0342 0.03472 C 0.03368 0.03333 0.03298 0.0324 0.03229 0.03148 L 0.03125 0.02777 C 0.03107 0.02708 0.03107 0.02639 0.0309 0.02569 L 0.02986 0.02384 C 0.02968 0.02315 0.02968 0.02222 0.02934 0.02129 C 0.02899 0.0206 0.02847 0.02014 0.02795 0.01944 C 0.0276 0.01898 0.02743 0.01805 0.02708 0.01759 C 0.02621 0.0162 0.02569 0.01597 0.02465 0.01504 C 0.0243 0.01435 0.02413 0.01365 0.02378 0.01319 C 0.01979 0.00856 0.02222 0.0118 0.01944 0.00995 C 0.0158 0.00764 0.02014 0.00972 0.01666 0.0081 C 0.01632 0.00787 0.01389 0.00532 0.01336 0.00486 C 0.01232 0.0044 0.01146 0.00416 0.01041 0.0037 C 0.00989 0.00347 0.00955 0.00324 0.00902 0.00301 C 0.00833 0.00254 0.00781 0.00208 0.00711 0.00185 C 0.00625 0.00139 0.00521 0.00092 0.00434 0.00046 L 3.33333E-6 2.96296E-6 Z " pathEditMode="relative" rAng="0" ptsTypes="AAAAAAAAAAAAAAAAAAAAAAAAAAAAAAAAAAAAAAAAAAAAAAAAAAAAAAAAAAAAAAAAAAAAAAAAAAAAAAAAAA">
                                      <p:cBhvr>
                                        <p:cTn id="43" dur="3000" fill="hold"/>
                                        <p:tgtEl>
                                          <p:spTgt spid="25"/>
                                        </p:tgtEl>
                                        <p:attrNameLst>
                                          <p:attrName>ppt_x</p:attrName>
                                          <p:attrName>ppt_y</p:attrName>
                                        </p:attrNameLst>
                                      </p:cBhvr>
                                      <p:rCtr x="-260" y="6759"/>
                                    </p:animMotion>
                                  </p:childTnLst>
                                </p:cTn>
                              </p:par>
                            </p:childTnLst>
                          </p:cTn>
                        </p:par>
                        <p:par>
                          <p:cTn id="44" fill="hold">
                            <p:stCondLst>
                              <p:cond delay="14250"/>
                            </p:stCondLst>
                            <p:childTnLst>
                              <p:par>
                                <p:cTn id="45" presetID="10" presetClass="exit" presetSubtype="0" fill="hold"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par>
                          <p:cTn id="48" fill="hold">
                            <p:stCondLst>
                              <p:cond delay="1475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15250"/>
                            </p:stCondLst>
                            <p:childTnLst>
                              <p:par>
                                <p:cTn id="53" presetID="0" presetClass="path" presetSubtype="0" accel="50000" decel="50000" fill="hold" nodeType="afterEffect">
                                  <p:stCondLst>
                                    <p:cond delay="0"/>
                                  </p:stCondLst>
                                  <p:childTnLst>
                                    <p:animMotion origin="layout" path="M -5.55556E-6 -5.18519E-6 C 0.00017 0.06249 0.00051 0.12499 0.00086 0.18772 L 0.00086 0.06666 L 0.00364 0.05555 L 0.01388 0.02337 L 0.02673 0.0074 L 0.04895 -0.00487 L 0.05919 -0.00255 L 0.07117 0.01735 L 0.07499 0.0618 L 0.06753 0.09513 L 0.05728 0.11596 L 0.03784 0.12337 L 0.01284 0.11226 " pathEditMode="relative" ptsTypes="AAAAAAAAAAAAAA">
                                      <p:cBhvr>
                                        <p:cTn id="54" dur="2000" fill="hold"/>
                                        <p:tgtEl>
                                          <p:spTgt spid="39"/>
                                        </p:tgtEl>
                                        <p:attrNameLst>
                                          <p:attrName>ppt_x</p:attrName>
                                          <p:attrName>ppt_y</p:attrName>
                                        </p:attrNameLst>
                                      </p:cBhvr>
                                    </p:animMotion>
                                  </p:childTnLst>
                                </p:cTn>
                              </p:par>
                            </p:childTnLst>
                          </p:cTn>
                        </p:par>
                        <p:par>
                          <p:cTn id="55" fill="hold">
                            <p:stCondLst>
                              <p:cond delay="17250"/>
                            </p:stCondLst>
                            <p:childTnLst>
                              <p:par>
                                <p:cTn id="56" presetID="10" presetClass="exit" presetSubtype="0" fill="hold" nodeType="afterEffect">
                                  <p:stCondLst>
                                    <p:cond delay="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childTnLst>
                          </p:cTn>
                        </p:par>
                        <p:par>
                          <p:cTn id="59" fill="hold">
                            <p:stCondLst>
                              <p:cond delay="17750"/>
                            </p:stCondLst>
                            <p:childTnLst>
                              <p:par>
                                <p:cTn id="60" presetID="10" presetClass="entr" presetSubtype="0" fill="hold" nodeType="after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par>
                          <p:cTn id="63" fill="hold">
                            <p:stCondLst>
                              <p:cond delay="18250"/>
                            </p:stCondLst>
                            <p:childTnLst>
                              <p:par>
                                <p:cTn id="64" presetID="0" presetClass="path" presetSubtype="0" accel="50000" decel="50000" fill="hold" nodeType="afterEffect">
                                  <p:stCondLst>
                                    <p:cond delay="0"/>
                                  </p:stCondLst>
                                  <p:childTnLst>
                                    <p:animMotion origin="layout" path="M -5.55556E-6 -5.18519E-6 C 0.00017 0.06249 0.00051 0.12499 0.00086 0.18772 L 0.00086 0.06666 L 0.00364 0.05555 L 0.01388 0.02337 L 0.02673 0.0074 L 0.04895 -0.00487 L 0.05919 -0.00255 L 0.07117 0.01735 L 0.07499 0.0618 L 0.06753 0.09513 L 0.05728 0.11596 L 0.03784 0.12337 L 0.01284 0.11226 " pathEditMode="relative" ptsTypes="AAAAAAAAAAAAAA">
                                      <p:cBhvr>
                                        <p:cTn id="65" dur="2000" fill="hold"/>
                                        <p:tgtEl>
                                          <p:spTgt spid="37"/>
                                        </p:tgtEl>
                                        <p:attrNameLst>
                                          <p:attrName>ppt_x</p:attrName>
                                          <p:attrName>ppt_y</p:attrName>
                                        </p:attrNameLst>
                                      </p:cBhvr>
                                    </p:animMotion>
                                  </p:childTnLst>
                                </p:cTn>
                              </p:par>
                            </p:childTnLst>
                          </p:cTn>
                        </p:par>
                        <p:par>
                          <p:cTn id="66" fill="hold">
                            <p:stCondLst>
                              <p:cond delay="20250"/>
                            </p:stCondLst>
                            <p:childTnLst>
                              <p:par>
                                <p:cTn id="67" presetID="10" presetClass="exit" presetSubtype="0" fill="hold" nodeType="afterEffect">
                                  <p:stCondLst>
                                    <p:cond delay="0"/>
                                  </p:stCondLst>
                                  <p:childTnLst>
                                    <p:animEffect transition="out" filter="fade">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par>
                          <p:cTn id="70" fill="hold">
                            <p:stCondLst>
                              <p:cond delay="20750"/>
                            </p:stCondLst>
                            <p:childTnLst>
                              <p:par>
                                <p:cTn id="71" presetID="10" presetClass="entr" presetSubtype="0" fill="hold"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par>
                          <p:cTn id="74" fill="hold">
                            <p:stCondLst>
                              <p:cond delay="21250"/>
                            </p:stCondLst>
                            <p:childTnLst>
                              <p:par>
                                <p:cTn id="75" presetID="0" presetClass="path" presetSubtype="0" accel="50000" decel="50000" fill="hold" nodeType="afterEffect">
                                  <p:stCondLst>
                                    <p:cond delay="0"/>
                                  </p:stCondLst>
                                  <p:childTnLst>
                                    <p:animMotion origin="layout" path="M 5.55556E-7 -4.07407E-6 L 5.55556E-7 0.00024 C 0.00712 -0.00115 0.00156 -0.00023 0.00712 -0.00138 C 0.00816 -0.00162 0.0092 -0.00162 0.01042 -0.00208 C 0.01198 -0.00231 0.01354 -0.00254 0.0151 -0.00324 C 0.01597 -0.0037 0.01701 -0.00439 0.01788 -0.00439 L 0.0217 -0.00509 L 0.02604 -0.00694 C 0.02639 -0.00717 0.02691 -0.00763 0.02743 -0.00763 C 0.0283 -0.00787 0.03021 -0.00833 0.03125 -0.00902 C 0.0316 -0.00926 0.03212 -0.00995 0.03264 -0.01018 C 0.03316 -0.01064 0.03385 -0.01064 0.03455 -0.01088 C 0.0349 -0.01111 0.03542 -0.01134 0.03594 -0.01157 C 0.03681 -0.01226 0.03767 -0.01342 0.03871 -0.01388 C 0.03924 -0.01412 0.03976 -0.01435 0.0401 -0.01458 C 0.04444 -0.01782 0.04167 -0.01597 0.04444 -0.01898 C 0.04479 -0.01944 0.04549 -0.0199 0.04583 -0.02037 C 0.04653 -0.02106 0.04774 -0.02291 0.04774 -0.02268 C 0.04792 -0.02361 0.04792 -0.02453 0.04826 -0.02546 C 0.04983 -0.03032 0.04861 -0.0243 0.04965 -0.02916 C 0.05 -0.03078 0.05035 -0.0324 0.05052 -0.03426 C 0.05087 -0.0368 0.05104 -0.03935 0.05156 -0.04189 C 0.05156 -0.04236 0.05191 -0.04305 0.05208 -0.04375 C 0.05191 -0.04884 0.05191 -0.0537 0.05156 -0.05879 C 0.05139 -0.06018 0.05052 -0.06319 0.04965 -0.06458 C 0.04931 -0.06504 0.04861 -0.06527 0.04826 -0.06574 C 0.04774 -0.06643 0.0474 -0.06736 0.04687 -0.06759 C 0.04583 -0.06828 0.04496 -0.06851 0.04392 -0.06898 L 0.04115 -0.07013 C 0.04062 -0.07037 0.0401 -0.07083 0.03976 -0.07083 C 0.03437 -0.07176 0.03715 -0.07129 0.03125 -0.07199 C 0.02743 -0.07176 0.02396 -0.07199 0.02031 -0.07083 C 0.01979 -0.0706 0.01927 -0.07037 0.01892 -0.07013 C 0.01806 -0.0699 0.01736 -0.0699 0.01649 -0.06967 C 0.01528 -0.06921 0.01267 -0.06828 0.01267 -0.06805 C 0.01233 -0.06782 0.01215 -0.06736 0.01181 -0.06713 C 0.01094 -0.06643 0.00816 -0.06597 0.00746 -0.06574 C 0.00347 -0.06388 0.00833 -0.06643 0.00521 -0.06388 C 0.00469 -0.06365 0.00417 -0.06342 0.00365 -0.06319 C 0.0033 -0.06273 0.00278 -0.06226 0.00226 -0.06203 C 0.00174 -0.06157 0.00104 -0.06134 0.00035 -0.06064 C -0.00035 -0.05995 -0.00069 -0.05879 -0.00156 -0.0581 L -0.00295 -0.05694 C -0.00538 -0.05185 -0.00208 -0.0581 -0.00521 -0.0537 C -0.00608 -0.05277 -0.0066 -0.05069 -0.00712 -0.0493 C -0.00868 -0.04583 -0.00851 -0.04629 -0.01007 -0.04421 C -0.01024 -0.04259 -0.01076 -0.04097 -0.01094 -0.03935 C -0.01163 -0.03379 -0.01129 -0.0368 -0.01181 -0.03032 C -0.01181 -0.01689 -0.01181 -0.00347 -0.01146 0.00996 C -0.01129 0.01412 -0.01146 0.01829 -0.01042 0.02199 C -0.0099 0.02408 -0.0099 0.02431 -0.00955 0.02639 C -0.00938 0.02755 -0.0092 0.02848 -0.00903 0.02963 C -0.00885 0.03079 -0.00833 0.03218 -0.00816 0.03334 C -0.00799 0.03403 -0.00747 0.0382 -0.00712 0.03912 C -0.00694 0.03982 -0.0066 0.04028 -0.00625 0.04098 C -0.00608 0.04167 -0.0059 0.04237 -0.00573 0.04283 C -0.00521 0.04468 -0.00434 0.04653 -0.0033 0.04792 C -0.00295 0.04838 -0.00243 0.04862 -0.00191 0.04908 C -0.00156 0.04954 -0.00139 0.05024 -0.00104 0.05047 C 0.00052 0.05139 0.00208 0.05186 0.00365 0.05232 C 0.00503 0.05278 0.00573 0.05348 0.00712 0.05371 C 0.00868 0.05394 0.01059 0.05394 0.01233 0.05417 C 0.01267 0.0544 0.01319 0.05463 0.01371 0.05487 C 0.01493 0.05533 0.01753 0.05579 0.01892 0.05625 C 0.02153 0.05579 0.0224 0.05579 0.02448 0.05487 C 0.02552 0.0544 0.02639 0.05371 0.02743 0.05371 L 0.0316 0.05301 C 0.03385 0.05255 0.03819 0.05162 0.03819 0.05186 C 0.03906 0.05139 0.03976 0.0507 0.04062 0.05047 C 0.04167 0.05 0.04375 0.05 0.04496 0.04908 C 0.04618 0.04838 0.04948 0.04537 0.05017 0.04352 L 0.05052 0.04213 " pathEditMode="relative" rAng="0" ptsTypes="AAAAAAAAAAAAAAAAAAAAAAAAAAAAAAAAAAAAAAAAAAAAAAAAAAAAAAAAAAAAAAAAAAAAAAAA">
                                      <p:cBhvr>
                                        <p:cTn id="76" dur="2750" fill="hold"/>
                                        <p:tgtEl>
                                          <p:spTgt spid="35"/>
                                        </p:tgtEl>
                                        <p:attrNameLst>
                                          <p:attrName>ppt_x</p:attrName>
                                          <p:attrName>ppt_y</p:attrName>
                                        </p:attrNameLst>
                                      </p:cBhvr>
                                      <p:rCtr x="2014" y="-787"/>
                                    </p:animMotion>
                                  </p:childTnLst>
                                </p:cTn>
                              </p:par>
                            </p:childTnLst>
                          </p:cTn>
                        </p:par>
                        <p:par>
                          <p:cTn id="77" fill="hold">
                            <p:stCondLst>
                              <p:cond delay="24000"/>
                            </p:stCondLst>
                            <p:childTnLst>
                              <p:par>
                                <p:cTn id="78" presetID="10" presetClass="exit" presetSubtype="0" fill="hold" nodeType="afterEffect">
                                  <p:stCondLst>
                                    <p:cond delay="0"/>
                                  </p:stCondLst>
                                  <p:childTnLst>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par>
                          <p:cTn id="81" fill="hold">
                            <p:stCondLst>
                              <p:cond delay="24500"/>
                            </p:stCondLst>
                            <p:childTnLst>
                              <p:par>
                                <p:cTn id="82" presetID="10" presetClass="entr" presetSubtype="0" fill="hold" nodeType="after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par>
                          <p:cTn id="85" fill="hold">
                            <p:stCondLst>
                              <p:cond delay="25000"/>
                            </p:stCondLst>
                            <p:childTnLst>
                              <p:par>
                                <p:cTn id="86" presetID="0" presetClass="path" presetSubtype="0" accel="50000" decel="50000" fill="hold" nodeType="afterEffect">
                                  <p:stCondLst>
                                    <p:cond delay="0"/>
                                  </p:stCondLst>
                                  <p:childTnLst>
                                    <p:animMotion origin="layout" path="M -1.94444E-6 -1.48148E-6 L -0.01944 -0.00856 C -0.02222 -0.0081 -0.025 -0.00833 -0.02778 -0.0074 C -0.02882 -0.00694 -0.02951 -0.00555 -0.03055 -0.00486 C -0.03142 -0.00416 -0.03246 -0.00416 -0.03333 -0.0037 C -0.03524 -0.00208 -0.03698 -0.00023 -0.03889 0.00139 L -0.04167 0.00371 L -0.04444 0.00625 C -0.04496 0.00741 -0.04549 0.0088 -0.04618 0.00996 C -0.05156 0.01875 -0.04427 0.00463 -0.05 0.01621 C -0.05226 0.025 -0.05069 0.0213 -0.05365 0.02732 C -0.05399 0.03102 -0.05469 0.03797 -0.05555 0.04213 C -0.05555 0.04213 -0.05781 0.05139 -0.05833 0.05324 C -0.05868 0.0544 -0.05903 0.05556 -0.0592 0.05695 L -0.06007 0.06181 C -0.0599 0.06667 -0.05972 0.07176 -0.0592 0.07662 C -0.05903 0.07778 -0.05851 0.07894 -0.05833 0.08033 C -0.05573 0.09422 -0.05955 0.07801 -0.05555 0.09398 L -0.05451 0.09769 C -0.05434 0.09885 -0.05451 0.10047 -0.05365 0.10139 L -0.05087 0.10371 C -0.05052 0.1051 -0.05069 0.10672 -0.05 0.10741 C -0.04844 0.10903 -0.04618 0.10903 -0.04444 0.10996 L -0.04167 0.11111 C -0.04062 0.11158 -0.03976 0.11204 -0.03889 0.1125 C -0.03767 0.11273 -0.03628 0.1132 -0.03507 0.11366 C -0.0342 0.11389 -0.03333 0.11482 -0.03229 0.11482 C -0.03021 0.11505 -0.02812 0.11482 -0.02587 0.11482 L -0.00729 0.1088 C 0.00278 0.09931 -0.00174 0.10162 0.00469 0.09885 C 0.00556 0.09769 0.00642 0.0963 0.00747 0.09514 C 0.00833 0.09422 0.00955 0.09375 0.01024 0.0926 C 0.01337 0.08866 0.01076 0.08889 0.01302 0.08889 L 0.0158 0.07408 L 0.01945 -0.07754 L 0.01667 0.10371 C 0.01979 0.10949 0.02014 0.11204 0.02413 0.11482 C 0.025 0.11551 0.02604 0.11574 0.02691 0.11621 C 0.02951 0.11574 0.0349 0.11574 0.03802 0.11366 C 0.03837 0.11343 0.03872 0.11273 0.03906 0.1125 " pathEditMode="relative" ptsTypes="AAAAAAAAAAAAAAAAAAAAAAAAAAAAAAAAAAAAAAAA">
                                      <p:cBhvr>
                                        <p:cTn id="87" dur="2000" fill="hold"/>
                                        <p:tgtEl>
                                          <p:spTgt spid="33"/>
                                        </p:tgtEl>
                                        <p:attrNameLst>
                                          <p:attrName>ppt_x</p:attrName>
                                          <p:attrName>ppt_y</p:attrName>
                                        </p:attrNameLst>
                                      </p:cBhvr>
                                    </p:animMotion>
                                  </p:childTnLst>
                                </p:cTn>
                              </p:par>
                            </p:childTnLst>
                          </p:cTn>
                        </p:par>
                        <p:par>
                          <p:cTn id="88" fill="hold">
                            <p:stCondLst>
                              <p:cond delay="27000"/>
                            </p:stCondLst>
                            <p:childTnLst>
                              <p:par>
                                <p:cTn id="89" presetID="10" presetClass="exit" presetSubtype="0" fill="hold" nodeType="afterEffect">
                                  <p:stCondLst>
                                    <p:cond delay="0"/>
                                  </p:stCondLst>
                                  <p:childTnLst>
                                    <p:animEffect transition="out" filter="fade">
                                      <p:cBhvr>
                                        <p:cTn id="90" dur="500"/>
                                        <p:tgtEl>
                                          <p:spTgt spid="33"/>
                                        </p:tgtEl>
                                      </p:cBhvr>
                                    </p:animEffect>
                                    <p:set>
                                      <p:cBhvr>
                                        <p:cTn id="9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27" name="Rectangle 26">
            <a:extLst>
              <a:ext uri="{FF2B5EF4-FFF2-40B4-BE49-F238E27FC236}">
                <a16:creationId xmlns:a16="http://schemas.microsoft.com/office/drawing/2014/main" xmlns="" id="{A77BEB41-C0DF-974D-BB0C-E49062E8A97A}"/>
              </a:ext>
            </a:extLst>
          </p:cNvPr>
          <p:cNvSpPr/>
          <p:nvPr/>
        </p:nvSpPr>
        <p:spPr>
          <a:xfrm>
            <a:off x="767646" y="1787782"/>
            <a:ext cx="135165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E</a:t>
            </a:r>
            <a:endParaRPr lang="en-GB" sz="16600" dirty="0"/>
          </a:p>
        </p:txBody>
      </p:sp>
      <p:sp>
        <p:nvSpPr>
          <p:cNvPr id="28" name="Rectangle 27">
            <a:extLst>
              <a:ext uri="{FF2B5EF4-FFF2-40B4-BE49-F238E27FC236}">
                <a16:creationId xmlns:a16="http://schemas.microsoft.com/office/drawing/2014/main" xmlns="" id="{A45DB45C-7CF4-244A-AE89-75AB8ED3A6AB}"/>
              </a:ext>
            </a:extLst>
          </p:cNvPr>
          <p:cNvSpPr/>
          <p:nvPr/>
        </p:nvSpPr>
        <p:spPr>
          <a:xfrm>
            <a:off x="7023649" y="1757186"/>
            <a:ext cx="137730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d</a:t>
            </a:r>
            <a:endParaRPr lang="en-GB" sz="16600" dirty="0"/>
          </a:p>
        </p:txBody>
      </p:sp>
      <p:pic>
        <p:nvPicPr>
          <p:cNvPr id="32" name="Picture 31">
            <a:extLst>
              <a:ext uri="{FF2B5EF4-FFF2-40B4-BE49-F238E27FC236}">
                <a16:creationId xmlns:a16="http://schemas.microsoft.com/office/drawing/2014/main" xmlns="" id="{71F0F42A-BDBF-8044-9180-6C9D10B0AE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2290" y="2259014"/>
            <a:ext cx="710150" cy="707937"/>
          </a:xfrm>
          <a:prstGeom prst="rect">
            <a:avLst/>
          </a:prstGeom>
        </p:spPr>
      </p:pic>
      <p:sp>
        <p:nvSpPr>
          <p:cNvPr id="33" name="Rectangle 32">
            <a:extLst>
              <a:ext uri="{FF2B5EF4-FFF2-40B4-BE49-F238E27FC236}">
                <a16:creationId xmlns:a16="http://schemas.microsoft.com/office/drawing/2014/main" xmlns="" id="{8E07A92F-A724-904B-AD3B-3094D625D524}"/>
              </a:ext>
            </a:extLst>
          </p:cNvPr>
          <p:cNvSpPr/>
          <p:nvPr/>
        </p:nvSpPr>
        <p:spPr>
          <a:xfrm>
            <a:off x="5853644" y="1772484"/>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34" name="Picture 33">
            <a:extLst>
              <a:ext uri="{FF2B5EF4-FFF2-40B4-BE49-F238E27FC236}">
                <a16:creationId xmlns:a16="http://schemas.microsoft.com/office/drawing/2014/main" xmlns="" id="{64ECC635-69F7-644E-A156-46E63B5F51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6455" y="2228217"/>
            <a:ext cx="710150" cy="707937"/>
          </a:xfrm>
          <a:prstGeom prst="rect">
            <a:avLst/>
          </a:prstGeom>
        </p:spPr>
      </p:pic>
      <p:sp>
        <p:nvSpPr>
          <p:cNvPr id="35" name="Rectangle 34">
            <a:extLst>
              <a:ext uri="{FF2B5EF4-FFF2-40B4-BE49-F238E27FC236}">
                <a16:creationId xmlns:a16="http://schemas.microsoft.com/office/drawing/2014/main" xmlns="" id="{A29BBDFC-A122-084B-80BF-99B14FCD5812}"/>
              </a:ext>
            </a:extLst>
          </p:cNvPr>
          <p:cNvSpPr/>
          <p:nvPr/>
        </p:nvSpPr>
        <p:spPr>
          <a:xfrm>
            <a:off x="4703495" y="1787782"/>
            <a:ext cx="137249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a</a:t>
            </a:r>
            <a:endParaRPr lang="en-GB" sz="16600" dirty="0"/>
          </a:p>
        </p:txBody>
      </p:sp>
      <p:pic>
        <p:nvPicPr>
          <p:cNvPr id="36" name="Picture 35">
            <a:extLst>
              <a:ext uri="{FF2B5EF4-FFF2-40B4-BE49-F238E27FC236}">
                <a16:creationId xmlns:a16="http://schemas.microsoft.com/office/drawing/2014/main" xmlns="" id="{258540B5-D89C-7C43-AFB3-2EB09AFBC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583" y="2266998"/>
            <a:ext cx="710150" cy="707937"/>
          </a:xfrm>
          <a:prstGeom prst="rect">
            <a:avLst/>
          </a:prstGeom>
        </p:spPr>
      </p:pic>
      <p:sp>
        <p:nvSpPr>
          <p:cNvPr id="37" name="Rectangle 36">
            <a:extLst>
              <a:ext uri="{FF2B5EF4-FFF2-40B4-BE49-F238E27FC236}">
                <a16:creationId xmlns:a16="http://schemas.microsoft.com/office/drawing/2014/main" xmlns="" id="{A6A26840-7FBE-714E-96C5-BF2BF78C19E7}"/>
              </a:ext>
            </a:extLst>
          </p:cNvPr>
          <p:cNvSpPr/>
          <p:nvPr/>
        </p:nvSpPr>
        <p:spPr>
          <a:xfrm>
            <a:off x="4071618" y="1862242"/>
            <a:ext cx="827471"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l</a:t>
            </a:r>
            <a:endParaRPr lang="en-GB" sz="16600" dirty="0"/>
          </a:p>
        </p:txBody>
      </p:sp>
      <p:pic>
        <p:nvPicPr>
          <p:cNvPr id="38" name="Picture 37">
            <a:extLst>
              <a:ext uri="{FF2B5EF4-FFF2-40B4-BE49-F238E27FC236}">
                <a16:creationId xmlns:a16="http://schemas.microsoft.com/office/drawing/2014/main" xmlns="" id="{D446FBD2-C0B6-E146-9403-4434DA11D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995" y="1805864"/>
            <a:ext cx="710150" cy="707937"/>
          </a:xfrm>
          <a:prstGeom prst="rect">
            <a:avLst/>
          </a:prstGeom>
        </p:spPr>
      </p:pic>
      <p:sp>
        <p:nvSpPr>
          <p:cNvPr id="39" name="Rectangle 38">
            <a:extLst>
              <a:ext uri="{FF2B5EF4-FFF2-40B4-BE49-F238E27FC236}">
                <a16:creationId xmlns:a16="http://schemas.microsoft.com/office/drawing/2014/main" xmlns="" id="{70F38A28-4D81-7D46-85B1-C43CB3A26CB0}"/>
              </a:ext>
            </a:extLst>
          </p:cNvPr>
          <p:cNvSpPr/>
          <p:nvPr/>
        </p:nvSpPr>
        <p:spPr>
          <a:xfrm>
            <a:off x="3034191" y="1787782"/>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40" name="Picture 39">
            <a:extLst>
              <a:ext uri="{FF2B5EF4-FFF2-40B4-BE49-F238E27FC236}">
                <a16:creationId xmlns:a16="http://schemas.microsoft.com/office/drawing/2014/main" xmlns="" id="{DCDAED6B-5745-F744-9254-F6C7ED834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6279" y="2291838"/>
            <a:ext cx="710150" cy="707937"/>
          </a:xfrm>
          <a:prstGeom prst="rect">
            <a:avLst/>
          </a:prstGeom>
        </p:spPr>
      </p:pic>
      <p:sp>
        <p:nvSpPr>
          <p:cNvPr id="41" name="Rectangle 40">
            <a:extLst>
              <a:ext uri="{FF2B5EF4-FFF2-40B4-BE49-F238E27FC236}">
                <a16:creationId xmlns:a16="http://schemas.microsoft.com/office/drawing/2014/main" xmlns="" id="{89148284-5BAA-874C-9168-7EBA8CB831EF}"/>
              </a:ext>
            </a:extLst>
          </p:cNvPr>
          <p:cNvSpPr/>
          <p:nvPr/>
        </p:nvSpPr>
        <p:spPr>
          <a:xfrm>
            <a:off x="1847514" y="1787782"/>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42" name="Picture 41">
            <a:extLst>
              <a:ext uri="{FF2B5EF4-FFF2-40B4-BE49-F238E27FC236}">
                <a16:creationId xmlns:a16="http://schemas.microsoft.com/office/drawing/2014/main" xmlns="" id="{08EFE4BB-587B-724F-9335-A0F0495C1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0325" y="2243515"/>
            <a:ext cx="710150" cy="707937"/>
          </a:xfrm>
          <a:prstGeom prst="rect">
            <a:avLst/>
          </a:prstGeom>
        </p:spPr>
      </p:pic>
      <p:pic>
        <p:nvPicPr>
          <p:cNvPr id="43" name="Picture 42">
            <a:extLst>
              <a:ext uri="{FF2B5EF4-FFF2-40B4-BE49-F238E27FC236}">
                <a16:creationId xmlns:a16="http://schemas.microsoft.com/office/drawing/2014/main" xmlns="" id="{182958C5-59CD-5F4E-A02E-65E25A2E9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746" y="1919010"/>
            <a:ext cx="710150" cy="707937"/>
          </a:xfrm>
          <a:prstGeom prst="rect">
            <a:avLst/>
          </a:prstGeom>
        </p:spPr>
      </p:pic>
      <p:pic>
        <p:nvPicPr>
          <p:cNvPr id="44" name="Picture 43">
            <a:extLst>
              <a:ext uri="{FF2B5EF4-FFF2-40B4-BE49-F238E27FC236}">
                <a16:creationId xmlns:a16="http://schemas.microsoft.com/office/drawing/2014/main" xmlns="" id="{066CEA28-8DE2-BB49-B4CF-9970683916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1746" y="2454895"/>
            <a:ext cx="710150" cy="707937"/>
          </a:xfrm>
          <a:prstGeom prst="rect">
            <a:avLst/>
          </a:prstGeom>
        </p:spPr>
      </p:pic>
      <p:pic>
        <p:nvPicPr>
          <p:cNvPr id="45" name="Picture 44">
            <a:extLst>
              <a:ext uri="{FF2B5EF4-FFF2-40B4-BE49-F238E27FC236}">
                <a16:creationId xmlns:a16="http://schemas.microsoft.com/office/drawing/2014/main" xmlns="" id="{3B9C12BC-A3D2-8841-B717-4842630C6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13" y="1882003"/>
            <a:ext cx="710150" cy="707937"/>
          </a:xfrm>
          <a:prstGeom prst="rect">
            <a:avLst/>
          </a:prstGeom>
        </p:spPr>
      </p:pic>
      <p:pic>
        <p:nvPicPr>
          <p:cNvPr id="46" name="Picture 45">
            <a:extLst>
              <a:ext uri="{FF2B5EF4-FFF2-40B4-BE49-F238E27FC236}">
                <a16:creationId xmlns:a16="http://schemas.microsoft.com/office/drawing/2014/main" xmlns="" id="{E7F96B00-7B6C-1546-9E8A-DDDEA0BE6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923" y="3062521"/>
            <a:ext cx="710150" cy="707937"/>
          </a:xfrm>
          <a:prstGeom prst="rect">
            <a:avLst/>
          </a:prstGeom>
        </p:spPr>
      </p:pic>
    </p:spTree>
    <p:extLst>
      <p:ext uri="{BB962C8B-B14F-4D97-AF65-F5344CB8AC3E}">
        <p14:creationId xmlns:p14="http://schemas.microsoft.com/office/powerpoint/2010/main" val="145057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0121 -0.00092 L -0.00069 0.16852 " pathEditMode="relative" rAng="0" ptsTypes="AA">
                                      <p:cBhvr>
                                        <p:cTn id="10" dur="2000" fill="hold"/>
                                        <p:tgtEl>
                                          <p:spTgt spid="43"/>
                                        </p:tgtEl>
                                        <p:attrNameLst>
                                          <p:attrName>ppt_x</p:attrName>
                                          <p:attrName>ppt_y</p:attrName>
                                        </p:attrNameLst>
                                      </p:cBhvr>
                                      <p:rCtr x="17" y="8472"/>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43"/>
                                        </p:tgtEl>
                                      </p:cBhvr>
                                    </p:animEffect>
                                    <p:set>
                                      <p:cBhvr>
                                        <p:cTn id="14" dur="1" fill="hold">
                                          <p:stCondLst>
                                            <p:cond delay="499"/>
                                          </p:stCondLst>
                                        </p:cTn>
                                        <p:tgtEl>
                                          <p:spTgt spid="43"/>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3.33333E-6 4.07407E-6 L 0.08039 4.07407E-6 " pathEditMode="relative" rAng="0" ptsTypes="AA">
                                      <p:cBhvr>
                                        <p:cTn id="21" dur="1000" fill="hold"/>
                                        <p:tgtEl>
                                          <p:spTgt spid="45"/>
                                        </p:tgtEl>
                                        <p:attrNameLst>
                                          <p:attrName>ppt_x</p:attrName>
                                          <p:attrName>ppt_y</p:attrName>
                                        </p:attrNameLst>
                                      </p:cBhvr>
                                      <p:rCtr x="4010" y="0"/>
                                    </p:animMotion>
                                  </p:childTnLst>
                                </p:cTn>
                              </p:par>
                            </p:childTnLst>
                          </p:cTn>
                        </p:par>
                        <p:par>
                          <p:cTn id="22" fill="hold">
                            <p:stCondLst>
                              <p:cond delay="4500"/>
                            </p:stCondLst>
                            <p:childTnLst>
                              <p:par>
                                <p:cTn id="23" presetID="10" presetClass="exit" presetSubtype="0" fill="hold" nodeType="after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
                                        <p:tgtEl>
                                          <p:spTgt spid="44"/>
                                        </p:tgtEl>
                                      </p:cBhvr>
                                    </p:animEffect>
                                  </p:childTnLst>
                                </p:cTn>
                              </p:par>
                            </p:childTnLst>
                          </p:cTn>
                        </p:par>
                        <p:par>
                          <p:cTn id="30" fill="hold">
                            <p:stCondLst>
                              <p:cond delay="5010"/>
                            </p:stCondLst>
                            <p:childTnLst>
                              <p:par>
                                <p:cTn id="31" presetID="0" presetClass="path" presetSubtype="0" accel="50000" decel="50000" fill="hold" nodeType="afterEffect">
                                  <p:stCondLst>
                                    <p:cond delay="0"/>
                                  </p:stCondLst>
                                  <p:childTnLst>
                                    <p:animMotion origin="layout" path="M -2.77778E-7 -7.40741E-7 L 0.05 -0.00023 " pathEditMode="relative" rAng="0" ptsTypes="AA">
                                      <p:cBhvr>
                                        <p:cTn id="32" dur="1000" fill="hold"/>
                                        <p:tgtEl>
                                          <p:spTgt spid="44"/>
                                        </p:tgtEl>
                                        <p:attrNameLst>
                                          <p:attrName>ppt_x</p:attrName>
                                          <p:attrName>ppt_y</p:attrName>
                                        </p:attrNameLst>
                                      </p:cBhvr>
                                      <p:rCtr x="2500" y="-23"/>
                                    </p:animMotion>
                                  </p:childTnLst>
                                </p:cTn>
                              </p:par>
                            </p:childTnLst>
                          </p:cTn>
                        </p:par>
                        <p:par>
                          <p:cTn id="33" fill="hold">
                            <p:stCondLst>
                              <p:cond delay="6010"/>
                            </p:stCondLst>
                            <p:childTnLst>
                              <p:par>
                                <p:cTn id="34" presetID="10" presetClass="exit" presetSubtype="0" fill="hold" nodeType="after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par>
                          <p:cTn id="37" fill="hold">
                            <p:stCondLst>
                              <p:cond delay="6510"/>
                            </p:stCondLst>
                            <p:childTnLst>
                              <p:par>
                                <p:cTn id="38" presetID="10" presetClass="entr" presetSubtype="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par>
                          <p:cTn id="41" fill="hold">
                            <p:stCondLst>
                              <p:cond delay="7010"/>
                            </p:stCondLst>
                            <p:childTnLst>
                              <p:par>
                                <p:cTn id="42" presetID="0" presetClass="path" presetSubtype="0" accel="50000" decel="50000" fill="hold" nodeType="afterEffect">
                                  <p:stCondLst>
                                    <p:cond delay="0"/>
                                  </p:stCondLst>
                                  <p:childTnLst>
                                    <p:animMotion origin="layout" path="M 1.66667E-6 1.85185E-6 L 0.08038 1.85185E-6 " pathEditMode="relative" rAng="0" ptsTypes="AA">
                                      <p:cBhvr>
                                        <p:cTn id="43" dur="1000" fill="hold"/>
                                        <p:tgtEl>
                                          <p:spTgt spid="46"/>
                                        </p:tgtEl>
                                        <p:attrNameLst>
                                          <p:attrName>ppt_x</p:attrName>
                                          <p:attrName>ppt_y</p:attrName>
                                        </p:attrNameLst>
                                      </p:cBhvr>
                                      <p:rCtr x="4010" y="0"/>
                                    </p:animMotion>
                                  </p:childTnLst>
                                </p:cTn>
                              </p:par>
                            </p:childTnLst>
                          </p:cTn>
                        </p:par>
                        <p:par>
                          <p:cTn id="44" fill="hold">
                            <p:stCondLst>
                              <p:cond delay="8010"/>
                            </p:stCondLst>
                            <p:childTnLst>
                              <p:par>
                                <p:cTn id="45" presetID="10" presetClass="exit" presetSubtype="0" fill="hold" nodeType="afterEffect">
                                  <p:stCondLst>
                                    <p:cond delay="0"/>
                                  </p:stCondLst>
                                  <p:childTnLst>
                                    <p:animEffect transition="out" filter="fade">
                                      <p:cBhvr>
                                        <p:cTn id="46" dur="500"/>
                                        <p:tgtEl>
                                          <p:spTgt spid="46"/>
                                        </p:tgtEl>
                                      </p:cBhvr>
                                    </p:animEffect>
                                    <p:set>
                                      <p:cBhvr>
                                        <p:cTn id="47" dur="1" fill="hold">
                                          <p:stCondLst>
                                            <p:cond delay="499"/>
                                          </p:stCondLst>
                                        </p:cTn>
                                        <p:tgtEl>
                                          <p:spTgt spid="46"/>
                                        </p:tgtEl>
                                        <p:attrNameLst>
                                          <p:attrName>style.visibility</p:attrName>
                                        </p:attrNameLst>
                                      </p:cBhvr>
                                      <p:to>
                                        <p:strVal val="hidden"/>
                                      </p:to>
                                    </p:set>
                                  </p:childTnLst>
                                </p:cTn>
                              </p:par>
                            </p:childTnLst>
                          </p:cTn>
                        </p:par>
                        <p:par>
                          <p:cTn id="48" fill="hold">
                            <p:stCondLst>
                              <p:cond delay="8510"/>
                            </p:stCondLst>
                            <p:childTnLst>
                              <p:par>
                                <p:cTn id="49" presetID="10"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par>
                          <p:cTn id="52" fill="hold">
                            <p:stCondLst>
                              <p:cond delay="9010"/>
                            </p:stCondLst>
                            <p:childTnLst>
                              <p:par>
                                <p:cTn id="53" presetID="0" presetClass="path" presetSubtype="0" accel="50000" decel="50000" fill="hold" nodeType="afterEffect">
                                  <p:stCondLst>
                                    <p:cond delay="0"/>
                                  </p:stCondLst>
                                  <p:childTnLst>
                                    <p:animMotion origin="layout" path="M -2.77778E-7 -3.7037E-6 C -2.77778E-7 0.03936 0.00017 0.07917 0.00035 0.11875 L 0.00938 0.03149 C 0.01042 0.0301 0.01163 0.02894 0.01267 0.02778 C 0.01563 0.02385 0.01059 0.02732 0.01649 0.02199 C 0.01997 0.01875 0.01563 0.02292 0.01927 0.01875 C 0.01979 0.01829 0.02031 0.01806 0.02083 0.0176 C 0.02135 0.0169 0.02188 0.01574 0.02257 0.01505 C 0.02604 0.01204 0.02188 0.01574 0.02604 0.01181 C 0.02639 0.01135 0.02691 0.01088 0.02743 0.01065 C 0.02778 0.01042 0.0283 0.01019 0.02882 0.00996 C 0.02951 0.00973 0.03004 0.00926 0.03073 0.0088 C 0.03125 0.00834 0.0316 0.00787 0.03212 0.00741 C 0.03299 0.00695 0.03403 0.00672 0.0349 0.00625 L 0.03646 0.00556 L 0.03785 0.00486 C 0.03837 0.00463 0.03872 0.0044 0.03924 0.0044 C 0.03993 0.00417 0.04045 0.00394 0.04115 0.00371 C 0.04201 0.00324 0.04306 0.00278 0.04392 0.00232 C 0.04444 0.00232 0.04497 0.00186 0.04531 0.00186 C 0.04774 0.00093 0.0467 0.00139 0.04879 0.00047 C 0.05174 0.0007 0.05469 0.00047 0.05764 0.00116 C 0.05885 0.00139 0.05955 0.00278 0.06059 0.00371 C 0.06111 0.00417 0.06163 0.0044 0.06198 0.00486 L 0.06441 0.00811 C 0.06563 0.01343 0.06389 0.00695 0.0658 0.01135 C 0.06597 0.01181 0.06597 0.0125 0.06632 0.0132 C 0.06649 0.01389 0.06684 0.01436 0.06719 0.01505 C 0.06736 0.01574 0.06754 0.01621 0.06771 0.0169 C 0.06806 0.01852 0.06823 0.02037 0.06858 0.02199 C 0.06962 0.02593 0.06962 0.02454 0.06962 0.02639 L 0.06771 0.08519 C 0.06684 0.09561 0.06684 0.09213 0.06771 0.10718 C 0.06771 0.10949 0.06858 0.11297 0.06997 0.11412 C 0.07049 0.11459 0.07101 0.11505 0.07153 0.11551 C 0.07188 0.11574 0.07205 0.11644 0.0724 0.11667 C 0.07396 0.11783 0.07587 0.11829 0.0776 0.11875 C 0.08021 0.11852 0.08264 0.11829 0.08524 0.11806 C 0.08576 0.11783 0.08646 0.1176 0.08715 0.11736 C 0.08767 0.11713 0.08906 0.11621 0.08906 0.11644 " pathEditMode="relative" rAng="0" ptsTypes="AAAAAAAAAAAAAAAAAAAAAAAAAAAAAAAAAAAAAAAA">
                                      <p:cBhvr>
                                        <p:cTn id="54" dur="3000" fill="hold"/>
                                        <p:tgtEl>
                                          <p:spTgt spid="42"/>
                                        </p:tgtEl>
                                        <p:attrNameLst>
                                          <p:attrName>ppt_x</p:attrName>
                                          <p:attrName>ppt_y</p:attrName>
                                        </p:attrNameLst>
                                      </p:cBhvr>
                                      <p:rCtr x="4444" y="5926"/>
                                    </p:animMotion>
                                  </p:childTnLst>
                                </p:cTn>
                              </p:par>
                            </p:childTnLst>
                          </p:cTn>
                        </p:par>
                        <p:par>
                          <p:cTn id="55" fill="hold">
                            <p:stCondLst>
                              <p:cond delay="12010"/>
                            </p:stCondLst>
                            <p:childTnLst>
                              <p:par>
                                <p:cTn id="56" presetID="10" presetClass="exit" presetSubtype="0" fill="hold" nodeType="afterEffect">
                                  <p:stCondLst>
                                    <p:cond delay="0"/>
                                  </p:stCondLst>
                                  <p:childTnLst>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par>
                          <p:cTn id="59" fill="hold">
                            <p:stCondLst>
                              <p:cond delay="12510"/>
                            </p:stCondLst>
                            <p:childTnLst>
                              <p:par>
                                <p:cTn id="60" presetID="10" presetClass="entr" presetSubtype="0" fill="hold"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par>
                          <p:cTn id="63" fill="hold">
                            <p:stCondLst>
                              <p:cond delay="13010"/>
                            </p:stCondLst>
                            <p:childTnLst>
                              <p:par>
                                <p:cTn id="64" presetID="0" presetClass="path" presetSubtype="0" accel="50000" decel="50000" fill="hold" nodeType="afterEffect">
                                  <p:stCondLst>
                                    <p:cond delay="0"/>
                                  </p:stCondLst>
                                  <p:childTnLst>
                                    <p:animMotion origin="layout" path="M -1.66667E-6 3.7037E-7 L -0.0184 -0.00972 L -0.03229 -0.00857 L -0.0434 3.7037E-7 L -0.05173 0.01968 L -0.05625 0.04931 L -0.05364 0.08773 L -0.04705 0.10856 L -0.03594 0.11736 L -0.02118 0.11597 L -0.00364 0.1037 L 0.00747 0.08148 L 0.01302 0.05926 L 0.01302 0.02477 L 0.01493 -0.00972 L 0.01302 0.11227 L 0.01111 0.15185 L 0.00556 0.17153 L -0.00451 0.18403 L -0.0184 0.18773 L -0.0342 0.18773 L -0.04809 0.18518 L -0.05625 0.17778 " pathEditMode="relative" rAng="0" ptsTypes="AAAAAAAAAAAAAAAAAAAAAAA">
                                      <p:cBhvr>
                                        <p:cTn id="65" dur="5000" fill="hold"/>
                                        <p:tgtEl>
                                          <p:spTgt spid="40"/>
                                        </p:tgtEl>
                                        <p:attrNameLst>
                                          <p:attrName>ppt_x</p:attrName>
                                          <p:attrName>ppt_y</p:attrName>
                                        </p:attrNameLst>
                                      </p:cBhvr>
                                      <p:rCtr x="-2066" y="8889"/>
                                    </p:animMotion>
                                  </p:childTnLst>
                                </p:cTn>
                              </p:par>
                            </p:childTnLst>
                          </p:cTn>
                        </p:par>
                        <p:par>
                          <p:cTn id="66" fill="hold">
                            <p:stCondLst>
                              <p:cond delay="18010"/>
                            </p:stCondLst>
                            <p:childTnLst>
                              <p:par>
                                <p:cTn id="67" presetID="10" presetClass="exit" presetSubtype="0" fill="hold" nodeType="afterEffect">
                                  <p:stCondLst>
                                    <p:cond delay="0"/>
                                  </p:stCondLst>
                                  <p:childTnLst>
                                    <p:animEffect transition="out" filter="fade">
                                      <p:cBhvr>
                                        <p:cTn id="68" dur="500"/>
                                        <p:tgtEl>
                                          <p:spTgt spid="40"/>
                                        </p:tgtEl>
                                      </p:cBhvr>
                                    </p:animEffect>
                                    <p:set>
                                      <p:cBhvr>
                                        <p:cTn id="69" dur="1" fill="hold">
                                          <p:stCondLst>
                                            <p:cond delay="499"/>
                                          </p:stCondLst>
                                        </p:cTn>
                                        <p:tgtEl>
                                          <p:spTgt spid="40"/>
                                        </p:tgtEl>
                                        <p:attrNameLst>
                                          <p:attrName>style.visibility</p:attrName>
                                        </p:attrNameLst>
                                      </p:cBhvr>
                                      <p:to>
                                        <p:strVal val="hidden"/>
                                      </p:to>
                                    </p:set>
                                  </p:childTnLst>
                                </p:cTn>
                              </p:par>
                            </p:childTnLst>
                          </p:cTn>
                        </p:par>
                        <p:par>
                          <p:cTn id="70" fill="hold">
                            <p:stCondLst>
                              <p:cond delay="18510"/>
                            </p:stCondLst>
                            <p:childTnLst>
                              <p:par>
                                <p:cTn id="71" presetID="10"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par>
                          <p:cTn id="74" fill="hold">
                            <p:stCondLst>
                              <p:cond delay="19010"/>
                            </p:stCondLst>
                            <p:childTnLst>
                              <p:par>
                                <p:cTn id="75" presetID="0" presetClass="path" presetSubtype="0" accel="50000" decel="50000" fill="hold" nodeType="afterEffect">
                                  <p:stCondLst>
                                    <p:cond delay="0"/>
                                  </p:stCondLst>
                                  <p:childTnLst>
                                    <p:animMotion origin="layout" path="M -3.33333E-6 -4.81481E-6 L -0.0033 0.17616 C -0.0033 0.17663 -0.00034 0.19213 0.00348 0.19306 C 0.0073 0.19375 0.01111 0.1919 0.01493 0.19144 C 0.01945 0.18936 0.01754 0.19098 0.02084 0.18681 " pathEditMode="relative" rAng="0" ptsTypes="AAAAA">
                                      <p:cBhvr>
                                        <p:cTn id="76" dur="2750" fill="hold"/>
                                        <p:tgtEl>
                                          <p:spTgt spid="38"/>
                                        </p:tgtEl>
                                        <p:attrNameLst>
                                          <p:attrName>ppt_x</p:attrName>
                                          <p:attrName>ppt_y</p:attrName>
                                        </p:attrNameLst>
                                      </p:cBhvr>
                                      <p:rCtr x="868" y="9653"/>
                                    </p:animMotion>
                                  </p:childTnLst>
                                </p:cTn>
                              </p:par>
                            </p:childTnLst>
                          </p:cTn>
                        </p:par>
                        <p:par>
                          <p:cTn id="77" fill="hold">
                            <p:stCondLst>
                              <p:cond delay="21760"/>
                            </p:stCondLst>
                            <p:childTnLst>
                              <p:par>
                                <p:cTn id="78" presetID="10" presetClass="exit" presetSubtype="0" fill="hold" nodeType="after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par>
                          <p:cTn id="81" fill="hold">
                            <p:stCondLst>
                              <p:cond delay="22260"/>
                            </p:stCondLst>
                            <p:childTnLst>
                              <p:par>
                                <p:cTn id="82" presetID="10" presetClass="entr" presetSubtype="0" fill="hold"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par>
                          <p:cTn id="85" fill="hold">
                            <p:stCondLst>
                              <p:cond delay="22760"/>
                            </p:stCondLst>
                            <p:childTnLst>
                              <p:par>
                                <p:cTn id="86" presetID="0" presetClass="path" presetSubtype="0" accel="50000" decel="50000" fill="hold" nodeType="afterEffect">
                                  <p:stCondLst>
                                    <p:cond delay="0"/>
                                  </p:stCondLst>
                                  <p:childTnLst>
                                    <p:animMotion origin="layout" path="M 3.05556E-6 4.07407E-6 L -0.02032 -0.00371 L -0.03785 -0.00139 L -0.04896 0.01342 L -0.05729 0.03564 L -0.05816 0.06666 L -0.05278 0.09629 L -0.04445 0.11226 L -0.02587 0.12106 L -0.01111 0.11481 L 0.00191 0.09861 L 0.01302 0.07893 L 0.01475 0.03935 L 0.01666 -0.00255 L 0.01389 0.09004 L 0.0158 0.11597 L 0.02135 0.11851 L 0.03246 0.11851 L 0.03802 0.11597 " pathEditMode="relative" rAng="0" ptsTypes="AAAAAAAAAAAAAAAAAAA">
                                      <p:cBhvr>
                                        <p:cTn id="87" dur="3750" fill="hold"/>
                                        <p:tgtEl>
                                          <p:spTgt spid="36"/>
                                        </p:tgtEl>
                                        <p:attrNameLst>
                                          <p:attrName>ppt_x</p:attrName>
                                          <p:attrName>ppt_y</p:attrName>
                                        </p:attrNameLst>
                                      </p:cBhvr>
                                      <p:rCtr x="-1007" y="5856"/>
                                    </p:animMotion>
                                  </p:childTnLst>
                                </p:cTn>
                              </p:par>
                            </p:childTnLst>
                          </p:cTn>
                        </p:par>
                        <p:par>
                          <p:cTn id="88" fill="hold">
                            <p:stCondLst>
                              <p:cond delay="26510"/>
                            </p:stCondLst>
                            <p:childTnLst>
                              <p:par>
                                <p:cTn id="89" presetID="10" presetClass="exit" presetSubtype="0" fill="hold" nodeType="after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par>
                          <p:cTn id="92" fill="hold">
                            <p:stCondLst>
                              <p:cond delay="27010"/>
                            </p:stCondLst>
                            <p:childTnLst>
                              <p:par>
                                <p:cTn id="93" presetID="10" presetClass="entr" presetSubtype="0" fill="hold" nodeType="after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childTnLst>
                          </p:cTn>
                        </p:par>
                        <p:par>
                          <p:cTn id="96" fill="hold">
                            <p:stCondLst>
                              <p:cond delay="27510"/>
                            </p:stCondLst>
                            <p:childTnLst>
                              <p:par>
                                <p:cTn id="97" presetID="0" presetClass="path" presetSubtype="0" accel="50000" decel="50000" fill="hold" nodeType="afterEffect">
                                  <p:stCondLst>
                                    <p:cond delay="0"/>
                                  </p:stCondLst>
                                  <p:childTnLst>
                                    <p:animMotion origin="layout" path="M -4.72222E-6 -3.7037E-7 C -4.72222E-6 0.03935 0.00018 0.07917 0.00035 0.11875 L 0.00938 0.03148 C 0.01042 0.03009 0.01164 0.02894 0.01268 0.02778 C 0.01563 0.02384 0.0106 0.02732 0.0165 0.02199 C 0.01997 0.01875 0.01563 0.02292 0.01928 0.01875 C 0.0198 0.01829 0.02032 0.01806 0.02084 0.01759 C 0.02136 0.0169 0.02188 0.01574 0.02257 0.01505 C 0.02605 0.01204 0.02188 0.01574 0.02605 0.01181 C 0.02639 0.01134 0.02691 0.01088 0.02744 0.01065 C 0.02778 0.01042 0.0283 0.01019 0.02882 0.00995 C 0.02952 0.00972 0.03004 0.00926 0.03073 0.0088 C 0.03125 0.00833 0.0316 0.00787 0.03212 0.00741 C 0.03299 0.00694 0.03403 0.00671 0.0349 0.00625 L 0.03646 0.00556 L 0.03785 0.00486 C 0.03837 0.00463 0.03872 0.0044 0.03924 0.0044 C 0.03994 0.00417 0.04046 0.00394 0.04115 0.0037 C 0.04202 0.00324 0.04306 0.00278 0.04393 0.00232 C 0.04445 0.00232 0.04497 0.00185 0.04532 0.00185 C 0.04775 0.00093 0.04671 0.00139 0.04879 0.00046 C 0.05174 0.00069 0.05469 0.00046 0.05764 0.00116 C 0.05886 0.00139 0.05955 0.00278 0.0606 0.0037 C 0.06112 0.00417 0.06164 0.0044 0.06198 0.00486 L 0.06441 0.0081 C 0.06563 0.01343 0.06389 0.00694 0.0658 0.01134 C 0.06598 0.01181 0.06598 0.0125 0.06632 0.01319 C 0.0665 0.01389 0.06685 0.01435 0.06719 0.01505 C 0.06737 0.01574 0.06754 0.0162 0.06771 0.0169 C 0.06806 0.01852 0.06823 0.02037 0.06858 0.02199 C 0.06962 0.02593 0.06962 0.02454 0.06962 0.02639 L 0.06771 0.08519 C 0.06685 0.0956 0.06685 0.09213 0.06771 0.10718 C 0.06771 0.10949 0.06858 0.11296 0.06997 0.11412 C 0.07049 0.11458 0.07101 0.11505 0.07153 0.11551 C 0.07188 0.11574 0.07205 0.11644 0.0724 0.11667 C 0.07396 0.11782 0.07587 0.11829 0.07761 0.11875 C 0.08021 0.11852 0.08264 0.11829 0.08525 0.11806 C 0.08577 0.11782 0.08646 0.11759 0.08716 0.11736 C 0.08768 0.11713 0.08907 0.1162 0.08907 0.11644 " pathEditMode="relative" rAng="0" ptsTypes="AAAAAAAAAAAAAAAAAAAAAAAAAAAAAAAAAAAAAAAA">
                                      <p:cBhvr>
                                        <p:cTn id="98" dur="3000" fill="hold"/>
                                        <p:tgtEl>
                                          <p:spTgt spid="34"/>
                                        </p:tgtEl>
                                        <p:attrNameLst>
                                          <p:attrName>ppt_x</p:attrName>
                                          <p:attrName>ppt_y</p:attrName>
                                        </p:attrNameLst>
                                      </p:cBhvr>
                                      <p:rCtr x="4444" y="5926"/>
                                    </p:animMotion>
                                  </p:childTnLst>
                                </p:cTn>
                              </p:par>
                            </p:childTnLst>
                          </p:cTn>
                        </p:par>
                        <p:par>
                          <p:cTn id="99" fill="hold">
                            <p:stCondLst>
                              <p:cond delay="30510"/>
                            </p:stCondLst>
                            <p:childTnLst>
                              <p:par>
                                <p:cTn id="100" presetID="10" presetClass="exit" presetSubtype="0" fill="hold" nodeType="afterEffect">
                                  <p:stCondLst>
                                    <p:cond delay="0"/>
                                  </p:stCondLst>
                                  <p:childTnLst>
                                    <p:animEffect transition="out" filter="fade">
                                      <p:cBhvr>
                                        <p:cTn id="101" dur="500"/>
                                        <p:tgtEl>
                                          <p:spTgt spid="34"/>
                                        </p:tgtEl>
                                      </p:cBhvr>
                                    </p:animEffect>
                                    <p:set>
                                      <p:cBhvr>
                                        <p:cTn id="102" dur="1" fill="hold">
                                          <p:stCondLst>
                                            <p:cond delay="499"/>
                                          </p:stCondLst>
                                        </p:cTn>
                                        <p:tgtEl>
                                          <p:spTgt spid="34"/>
                                        </p:tgtEl>
                                        <p:attrNameLst>
                                          <p:attrName>style.visibility</p:attrName>
                                        </p:attrNameLst>
                                      </p:cBhvr>
                                      <p:to>
                                        <p:strVal val="hidden"/>
                                      </p:to>
                                    </p:set>
                                  </p:childTnLst>
                                </p:cTn>
                              </p:par>
                            </p:childTnLst>
                          </p:cTn>
                        </p:par>
                        <p:par>
                          <p:cTn id="103" fill="hold">
                            <p:stCondLst>
                              <p:cond delay="31010"/>
                            </p:stCondLst>
                            <p:childTnLst>
                              <p:par>
                                <p:cTn id="104" presetID="10" presetClass="entr" presetSubtype="0" fill="hold" nodeType="after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childTnLst>
                          </p:cTn>
                        </p:par>
                        <p:par>
                          <p:cTn id="107" fill="hold">
                            <p:stCondLst>
                              <p:cond delay="31510"/>
                            </p:stCondLst>
                            <p:childTnLst>
                              <p:par>
                                <p:cTn id="108" presetID="0" presetClass="path" presetSubtype="0" accel="50000" decel="50000" fill="hold" nodeType="afterEffect">
                                  <p:stCondLst>
                                    <p:cond delay="0"/>
                                  </p:stCondLst>
                                  <p:childTnLst>
                                    <p:animMotion origin="layout" path="M -8.33333E-7 1.48148E-6 L -0.0158 -0.00509 L -0.02864 -0.00371 L -0.04253 0.0037 L -0.05364 0.02199 L -0.05642 0.04676 L -0.05555 0.07893 L -0.05087 0.10231 L -0.03976 0.11597 L -0.02778 0.11967 L -0.01198 0.11597 L 0.00191 0.09861 L 0.01111 0.07523 L 0.01476 0.04421 L 0.0158 0.00856 L 0.01858 -0.08264 L 0.01302 0.09745 L 0.01667 0.11458 L 0.02413 0.11597 L 0.03802 0.11458 " pathEditMode="relative" rAng="0" ptsTypes="AAAAAAAAAAAAAAAAAAAA">
                                      <p:cBhvr>
                                        <p:cTn id="109" dur="4500" fill="hold"/>
                                        <p:tgtEl>
                                          <p:spTgt spid="32"/>
                                        </p:tgtEl>
                                        <p:attrNameLst>
                                          <p:attrName>ppt_x</p:attrName>
                                          <p:attrName>ppt_y</p:attrName>
                                        </p:attrNameLst>
                                      </p:cBhvr>
                                      <p:rCtr x="-920" y="1852"/>
                                    </p:animMotion>
                                  </p:childTnLst>
                                </p:cTn>
                              </p:par>
                            </p:childTnLst>
                          </p:cTn>
                        </p:par>
                        <p:par>
                          <p:cTn id="110" fill="hold">
                            <p:stCondLst>
                              <p:cond delay="36010"/>
                            </p:stCondLst>
                            <p:childTnLst>
                              <p:par>
                                <p:cTn id="111" presetID="10" presetClass="exit" presetSubtype="0" fill="hold" nodeType="afterEffect">
                                  <p:stCondLst>
                                    <p:cond delay="0"/>
                                  </p:stCondLst>
                                  <p:childTnLst>
                                    <p:animEffect transition="out" filter="fade">
                                      <p:cBhvr>
                                        <p:cTn id="112" dur="500"/>
                                        <p:tgtEl>
                                          <p:spTgt spid="32"/>
                                        </p:tgtEl>
                                      </p:cBhvr>
                                    </p:animEffect>
                                    <p:set>
                                      <p:cBhvr>
                                        <p:cTn id="1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18" name="Rectangle 17">
            <a:extLst>
              <a:ext uri="{FF2B5EF4-FFF2-40B4-BE49-F238E27FC236}">
                <a16:creationId xmlns:a16="http://schemas.microsoft.com/office/drawing/2014/main" xmlns="" id="{9D0BFC09-A53F-A44A-B9C6-E87799642E70}"/>
              </a:ext>
            </a:extLst>
          </p:cNvPr>
          <p:cNvSpPr/>
          <p:nvPr/>
        </p:nvSpPr>
        <p:spPr>
          <a:xfrm>
            <a:off x="6479852" y="1765751"/>
            <a:ext cx="116570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e</a:t>
            </a:r>
            <a:endParaRPr lang="en-GB" sz="16600" dirty="0"/>
          </a:p>
        </p:txBody>
      </p:sp>
      <p:pic>
        <p:nvPicPr>
          <p:cNvPr id="19" name="Picture 18">
            <a:extLst>
              <a:ext uri="{FF2B5EF4-FFF2-40B4-BE49-F238E27FC236}">
                <a16:creationId xmlns:a16="http://schemas.microsoft.com/office/drawing/2014/main" xmlns="" id="{A81EE1F7-6082-1F48-B188-1B66B3D5E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756" y="2675952"/>
            <a:ext cx="710150" cy="707937"/>
          </a:xfrm>
          <a:prstGeom prst="rect">
            <a:avLst/>
          </a:prstGeom>
        </p:spPr>
      </p:pic>
      <p:sp>
        <p:nvSpPr>
          <p:cNvPr id="20" name="Rectangle 19">
            <a:extLst>
              <a:ext uri="{FF2B5EF4-FFF2-40B4-BE49-F238E27FC236}">
                <a16:creationId xmlns:a16="http://schemas.microsoft.com/office/drawing/2014/main" xmlns="" id="{B7BA52F2-FDDD-0849-A99B-52B90FF334A5}"/>
              </a:ext>
            </a:extLst>
          </p:cNvPr>
          <p:cNvSpPr/>
          <p:nvPr/>
        </p:nvSpPr>
        <p:spPr>
          <a:xfrm>
            <a:off x="5266013" y="1772816"/>
            <a:ext cx="140936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u</a:t>
            </a:r>
            <a:endParaRPr lang="en-GB" sz="16600" dirty="0"/>
          </a:p>
        </p:txBody>
      </p:sp>
      <p:pic>
        <p:nvPicPr>
          <p:cNvPr id="21" name="Picture 20">
            <a:extLst>
              <a:ext uri="{FF2B5EF4-FFF2-40B4-BE49-F238E27FC236}">
                <a16:creationId xmlns:a16="http://schemas.microsoft.com/office/drawing/2014/main" xmlns="" id="{842401C0-1BC2-0B48-9DC2-CF5BD49870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618" y="2214803"/>
            <a:ext cx="710150" cy="707937"/>
          </a:xfrm>
          <a:prstGeom prst="rect">
            <a:avLst/>
          </a:prstGeom>
        </p:spPr>
      </p:pic>
      <p:sp>
        <p:nvSpPr>
          <p:cNvPr id="22" name="Rectangle 21">
            <a:extLst>
              <a:ext uri="{FF2B5EF4-FFF2-40B4-BE49-F238E27FC236}">
                <a16:creationId xmlns:a16="http://schemas.microsoft.com/office/drawing/2014/main" xmlns="" id="{8EAF1430-EAD3-0748-82DD-214838B86CE0}"/>
              </a:ext>
            </a:extLst>
          </p:cNvPr>
          <p:cNvSpPr/>
          <p:nvPr/>
        </p:nvSpPr>
        <p:spPr>
          <a:xfrm>
            <a:off x="4252869" y="1772816"/>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23" name="Picture 22">
            <a:extLst>
              <a:ext uri="{FF2B5EF4-FFF2-40B4-BE49-F238E27FC236}">
                <a16:creationId xmlns:a16="http://schemas.microsoft.com/office/drawing/2014/main" xmlns="" id="{02EE9A0B-6315-B94E-9CF3-91EA45B77E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4957" y="2276872"/>
            <a:ext cx="710150" cy="707937"/>
          </a:xfrm>
          <a:prstGeom prst="rect">
            <a:avLst/>
          </a:prstGeom>
        </p:spPr>
      </p:pic>
      <p:sp>
        <p:nvSpPr>
          <p:cNvPr id="26" name="Rectangle 25">
            <a:extLst>
              <a:ext uri="{FF2B5EF4-FFF2-40B4-BE49-F238E27FC236}">
                <a16:creationId xmlns:a16="http://schemas.microsoft.com/office/drawing/2014/main" xmlns="" id="{2911EF0A-3D74-634A-B149-5327D5A26896}"/>
              </a:ext>
            </a:extLst>
          </p:cNvPr>
          <p:cNvSpPr/>
          <p:nvPr/>
        </p:nvSpPr>
        <p:spPr>
          <a:xfrm>
            <a:off x="3091707" y="1772816"/>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27" name="Picture 26">
            <a:extLst>
              <a:ext uri="{FF2B5EF4-FFF2-40B4-BE49-F238E27FC236}">
                <a16:creationId xmlns:a16="http://schemas.microsoft.com/office/drawing/2014/main" xmlns="" id="{575A93D0-8F78-1C4C-A2D6-CEC0657A2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518" y="2228549"/>
            <a:ext cx="710150" cy="707937"/>
          </a:xfrm>
          <a:prstGeom prst="rect">
            <a:avLst/>
          </a:prstGeom>
        </p:spPr>
      </p:pic>
      <p:sp>
        <p:nvSpPr>
          <p:cNvPr id="28" name="Rectangle 27">
            <a:extLst>
              <a:ext uri="{FF2B5EF4-FFF2-40B4-BE49-F238E27FC236}">
                <a16:creationId xmlns:a16="http://schemas.microsoft.com/office/drawing/2014/main" xmlns="" id="{74CA635D-33CB-C642-A204-CD8202C39A9F}"/>
              </a:ext>
            </a:extLst>
          </p:cNvPr>
          <p:cNvSpPr/>
          <p:nvPr/>
        </p:nvSpPr>
        <p:spPr>
          <a:xfrm>
            <a:off x="2051246" y="1772816"/>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pic>
        <p:nvPicPr>
          <p:cNvPr id="32" name="Picture 31">
            <a:extLst>
              <a:ext uri="{FF2B5EF4-FFF2-40B4-BE49-F238E27FC236}">
                <a16:creationId xmlns:a16="http://schemas.microsoft.com/office/drawing/2014/main" xmlns="" id="{1FEAB042-BAFA-BC47-A409-61226C7A5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218" y="2193863"/>
            <a:ext cx="710150" cy="707937"/>
          </a:xfrm>
          <a:prstGeom prst="rect">
            <a:avLst/>
          </a:prstGeom>
        </p:spPr>
      </p:pic>
      <p:sp>
        <p:nvSpPr>
          <p:cNvPr id="33" name="Rectangle 32">
            <a:extLst>
              <a:ext uri="{FF2B5EF4-FFF2-40B4-BE49-F238E27FC236}">
                <a16:creationId xmlns:a16="http://schemas.microsoft.com/office/drawing/2014/main" xmlns="" id="{488917C0-3C13-4241-AF52-FB0CE95A83C0}"/>
              </a:ext>
            </a:extLst>
          </p:cNvPr>
          <p:cNvSpPr/>
          <p:nvPr/>
        </p:nvSpPr>
        <p:spPr>
          <a:xfrm>
            <a:off x="1325634" y="1772816"/>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pic>
        <p:nvPicPr>
          <p:cNvPr id="34" name="Picture 33">
            <a:extLst>
              <a:ext uri="{FF2B5EF4-FFF2-40B4-BE49-F238E27FC236}">
                <a16:creationId xmlns:a16="http://schemas.microsoft.com/office/drawing/2014/main" xmlns="" id="{96DF655C-602F-5A4F-B5FE-1A7ECC9210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859" y="1946898"/>
            <a:ext cx="710150" cy="707937"/>
          </a:xfrm>
          <a:prstGeom prst="rect">
            <a:avLst/>
          </a:prstGeom>
        </p:spPr>
      </p:pic>
      <p:pic>
        <p:nvPicPr>
          <p:cNvPr id="35" name="Picture 34">
            <a:extLst>
              <a:ext uri="{FF2B5EF4-FFF2-40B4-BE49-F238E27FC236}">
                <a16:creationId xmlns:a16="http://schemas.microsoft.com/office/drawing/2014/main" xmlns="" id="{10072A1B-584B-144E-8DBC-CC0A1FB7E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038" y="2254673"/>
            <a:ext cx="710150" cy="707937"/>
          </a:xfrm>
          <a:prstGeom prst="rect">
            <a:avLst/>
          </a:prstGeom>
        </p:spPr>
      </p:pic>
    </p:spTree>
    <p:extLst>
      <p:ext uri="{BB962C8B-B14F-4D97-AF65-F5344CB8AC3E}">
        <p14:creationId xmlns:p14="http://schemas.microsoft.com/office/powerpoint/2010/main" val="165616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5E-6 3.33333E-6 L -0.00191 0.15208 C -0.00191 0.15463 -0.00191 0.15717 -0.00156 0.15972 C -0.00139 0.16064 -0.00104 0.16134 -0.00052 0.1618 C 0.00035 0.1625 0.00313 0.16342 0.00434 0.16365 C 0.00504 0.16412 0.00556 0.16481 0.00625 0.16504 C 0.00764 0.16551 0.01025 0.16643 0.01025 0.16666 C 0.01389 0.1662 0.01771 0.16597 0.02153 0.16574 C 0.02205 0.16551 0.02275 0.16527 0.02344 0.16504 C 0.02431 0.16481 0.025 0.16458 0.02587 0.16435 C 0.03004 0.16064 0.02466 0.16504 0.02882 0.1625 C 0.02934 0.16203 0.02969 0.16157 0.03021 0.16111 C 0.03229 0.15972 0.03143 0.16157 0.03229 0.15926 " pathEditMode="relative" rAng="0" ptsTypes="AAAAAAAAAAAAA">
                                      <p:cBhvr>
                                        <p:cTn id="10" dur="3000" fill="hold"/>
                                        <p:tgtEl>
                                          <p:spTgt spid="34"/>
                                        </p:tgtEl>
                                        <p:attrNameLst>
                                          <p:attrName>ppt_x</p:attrName>
                                          <p:attrName>ppt_y</p:attrName>
                                        </p:attrNameLst>
                                      </p:cBhvr>
                                      <p:rCtr x="1510" y="8333"/>
                                    </p:animMotion>
                                  </p:childTnLst>
                                </p:cTn>
                              </p:par>
                            </p:childTnLst>
                          </p:cTn>
                        </p:par>
                        <p:par>
                          <p:cTn id="11" fill="hold">
                            <p:stCondLst>
                              <p:cond delay="3500"/>
                            </p:stCondLst>
                            <p:childTnLst>
                              <p:par>
                                <p:cTn id="12" presetID="10" presetClass="exit" presetSubtype="0" fill="hold" nodeType="afterEffect">
                                  <p:stCondLst>
                                    <p:cond delay="0"/>
                                  </p:stCondLst>
                                  <p:childTnLst>
                                    <p:animEffect transition="out" filter="fade">
                                      <p:cBhvr>
                                        <p:cTn id="13" dur="500"/>
                                        <p:tgtEl>
                                          <p:spTgt spid="34"/>
                                        </p:tgtEl>
                                      </p:cBhvr>
                                    </p:animEffect>
                                    <p:set>
                                      <p:cBhvr>
                                        <p:cTn id="14" dur="1" fill="hold">
                                          <p:stCondLst>
                                            <p:cond delay="499"/>
                                          </p:stCondLst>
                                        </p:cTn>
                                        <p:tgtEl>
                                          <p:spTgt spid="34"/>
                                        </p:tgtEl>
                                        <p:attrNameLst>
                                          <p:attrName>style.visibility</p:attrName>
                                        </p:attrNameLst>
                                      </p:cBhvr>
                                      <p:to>
                                        <p:strVal val="hidden"/>
                                      </p:to>
                                    </p:se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par>
                          <p:cTn id="19" fill="hold">
                            <p:stCondLst>
                              <p:cond delay="4500"/>
                            </p:stCondLst>
                            <p:childTnLst>
                              <p:par>
                                <p:cTn id="20" presetID="42" presetClass="path" presetSubtype="0" accel="50000" decel="50000" fill="hold" nodeType="afterEffect">
                                  <p:stCondLst>
                                    <p:cond delay="0"/>
                                  </p:stCondLst>
                                  <p:childTnLst>
                                    <p:animMotion origin="layout" path="M 2.22222E-6 -4.07407E-6 L 0.05746 -0.00115 " pathEditMode="relative" rAng="0" ptsTypes="AA">
                                      <p:cBhvr>
                                        <p:cTn id="21" dur="2000" fill="hold"/>
                                        <p:tgtEl>
                                          <p:spTgt spid="35"/>
                                        </p:tgtEl>
                                        <p:attrNameLst>
                                          <p:attrName>ppt_x</p:attrName>
                                          <p:attrName>ppt_y</p:attrName>
                                        </p:attrNameLst>
                                      </p:cBhvr>
                                      <p:rCtr x="2865" y="-69"/>
                                    </p:animMotion>
                                  </p:childTnLst>
                                </p:cTn>
                              </p:par>
                            </p:childTnLst>
                          </p:cTn>
                        </p:par>
                        <p:par>
                          <p:cTn id="22" fill="hold">
                            <p:stCondLst>
                              <p:cond delay="6500"/>
                            </p:stCondLst>
                            <p:childTnLst>
                              <p:par>
                                <p:cTn id="23" presetID="10" presetClass="exit" presetSubtype="0" fill="hold" nodeType="after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par>
                          <p:cTn id="26" fill="hold">
                            <p:stCondLst>
                              <p:cond delay="700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par>
                          <p:cTn id="30" fill="hold">
                            <p:stCondLst>
                              <p:cond delay="7500"/>
                            </p:stCondLst>
                            <p:childTnLst>
                              <p:par>
                                <p:cTn id="31" presetID="0" presetClass="path" presetSubtype="0" accel="50000" decel="50000" fill="hold" nodeType="afterEffect">
                                  <p:stCondLst>
                                    <p:cond delay="0"/>
                                  </p:stCondLst>
                                  <p:childTnLst>
                                    <p:animMotion origin="layout" path="M -4.16667E-6 2.22222E-6 L -4.16667E-6 0.00023 C -0.00503 2.22222E-6 -0.01007 0.00023 -0.0151 0.00046 C -0.01562 0.00046 -0.01614 0.00092 -0.01666 0.00116 C -0.01718 0.00139 -0.01753 0.00208 -0.01805 0.00231 C -0.01892 0.00301 -0.01996 0.00301 -0.02083 0.0037 C -0.02986 0.01157 -0.02013 0.00347 -0.02517 0.00694 C -0.02569 0.00717 -0.02604 0.00787 -0.02656 0.0081 C -0.02708 0.00833 -0.0276 0.00833 -0.02795 0.00879 C -0.02899 0.00949 -0.0309 0.01134 -0.0309 0.01157 C -0.03107 0.0118 -0.03142 0.0125 -0.03177 0.01319 C -0.03298 0.01504 -0.03316 0.01504 -0.03454 0.0162 C -0.03489 0.0169 -0.03524 0.01759 -0.03559 0.01828 C -0.03593 0.01875 -0.03663 0.01875 -0.03697 0.01944 C -0.03732 0.02014 -0.03715 0.02129 -0.0375 0.02199 C -0.03802 0.02338 -0.03906 0.0243 -0.03941 0.02569 L -0.04079 0.03148 C -0.04097 0.03217 -0.04114 0.03264 -0.04132 0.03333 C -0.04236 0.03935 -0.04166 0.0368 -0.04322 0.04097 C -0.04322 0.04467 -0.04357 0.04861 -0.04357 0.05231 C -0.04392 0.05926 -0.04375 0.06528 -0.04461 0.07199 C -0.04461 0.07268 -0.04496 0.07361 -0.04496 0.07453 C -0.04496 0.08055 -0.04479 0.08657 -0.04461 0.09282 C -0.04444 0.09375 -0.04444 0.09491 -0.04409 0.09583 C -0.04392 0.09653 -0.0434 0.09722 -0.04322 0.09768 C -0.04305 0.09884 -0.04288 0.1 -0.0427 0.10092 C -0.04236 0.10231 -0.04201 0.10347 -0.04166 0.10486 C -0.04062 0.11111 -0.04114 0.1081 -0.03975 0.11366 C -0.03975 0.11412 -0.03958 0.11504 -0.03941 0.11551 C -0.03906 0.1162 -0.03871 0.11666 -0.03836 0.11736 C -0.03697 0.12106 -0.03923 0.11759 -0.03645 0.12106 C -0.03559 0.12523 -0.03697 0.12129 -0.0342 0.12361 C -0.03368 0.12407 -0.03368 0.125 -0.03316 0.12569 C -0.03125 0.12778 -0.03159 0.12616 -0.02986 0.12754 C -0.02882 0.12824 -0.02812 0.12963 -0.02708 0.13009 C -0.02465 0.13078 -0.02569 0.13032 -0.02378 0.13125 C -0.02204 0.13356 -0.02343 0.13194 -0.02031 0.1331 C -0.01458 0.13541 -0.021 0.13403 -0.01284 0.13518 L 0.00764 0.13449 C 0.00886 0.13426 0.01025 0.13426 0.01146 0.13379 C 0.01181 0.13356 0.01198 0.13287 0.01233 0.13264 C 0.01355 0.13194 0.01493 0.13171 0.01615 0.13125 C 0.01858 0.13055 0.01737 0.13102 0.01945 0.13009 L 0.02223 0.12754 C 0.02275 0.12708 0.02327 0.12685 0.02379 0.12616 C 0.02605 0.12315 0.02483 0.1243 0.02709 0.12245 C 0.02917 0.11805 0.02813 0.11967 0.02987 0.11736 C 0.03004 0.11643 0.03004 0.11574 0.03039 0.11481 C 0.03056 0.11435 0.03108 0.11412 0.03125 0.11366 C 0.03473 0.10764 0.03178 0.1118 0.03455 0.10787 C 0.03629 0.10092 0.03368 0.11157 0.03612 0.10416 C 0.03646 0.10301 0.03664 0.10162 0.03698 0.10023 L 0.0375 0.09838 C 0.03768 0.09768 0.03785 0.09722 0.03803 0.09653 C 0.03803 0.0956 0.0382 0.09491 0.03837 0.09398 C 0.03872 0.09282 0.03941 0.09028 0.03941 0.09051 C 0.03959 0.08889 0.03993 0.08773 0.03993 0.08634 C 0.03993 0.07592 0.03959 0.06528 0.03941 0.05486 C 0.03941 0.0537 0.03803 0.04884 0.03803 0.04861 C 0.03785 0.04791 0.03768 0.04722 0.0375 0.04653 C 0.03716 0.04606 0.03681 0.04537 0.03646 0.04467 C 0.03612 0.04352 0.03594 0.04213 0.03559 0.04097 L 0.03507 0.03912 C 0.0349 0.03842 0.03473 0.03773 0.03455 0.03727 C 0.03455 0.03634 0.03438 0.03541 0.03421 0.03472 C 0.03368 0.03333 0.03299 0.03241 0.0323 0.03148 L 0.03125 0.02778 C 0.03108 0.02708 0.03108 0.02639 0.03091 0.02569 L 0.02987 0.02384 C 0.02969 0.02315 0.02969 0.02222 0.02934 0.02129 C 0.029 0.0206 0.02848 0.02014 0.02796 0.01944 C 0.02761 0.01898 0.02743 0.01805 0.02709 0.01759 C 0.02622 0.0162 0.0257 0.01597 0.02466 0.01504 C 0.02431 0.01435 0.02414 0.01366 0.02379 0.01319 C 0.0198 0.00856 0.02223 0.0118 0.01945 0.00995 C 0.0158 0.00764 0.02014 0.00972 0.01667 0.0081 C 0.01632 0.00787 0.01389 0.00532 0.01337 0.00486 C 0.01233 0.0044 0.01146 0.00416 0.01042 0.0037 C 0.0099 0.00347 0.00955 0.00324 0.00903 0.00301 C 0.00834 0.00254 0.00782 0.00208 0.00712 0.00185 C 0.00625 0.00139 0.00521 0.00092 0.00434 0.00046 L -4.16667E-6 2.22222E-6 Z " pathEditMode="relative" rAng="0" ptsTypes="AAAAAAAAAAAAAAAAAAAAAAAAAAAAAAAAAAAAAAAAAAAAAAAAAAAAAAAAAAAAAAAAAAAAAAAAAAAAAAAAAA">
                                      <p:cBhvr>
                                        <p:cTn id="32" dur="3000" fill="hold"/>
                                        <p:tgtEl>
                                          <p:spTgt spid="32"/>
                                        </p:tgtEl>
                                        <p:attrNameLst>
                                          <p:attrName>ppt_x</p:attrName>
                                          <p:attrName>ppt_y</p:attrName>
                                        </p:attrNameLst>
                                      </p:cBhvr>
                                      <p:rCtr x="-260" y="6759"/>
                                    </p:animMotion>
                                  </p:childTnLst>
                                </p:cTn>
                              </p:par>
                            </p:childTnLst>
                          </p:cTn>
                        </p:par>
                        <p:par>
                          <p:cTn id="33" fill="hold">
                            <p:stCondLst>
                              <p:cond delay="10500"/>
                            </p:stCondLst>
                            <p:childTnLst>
                              <p:par>
                                <p:cTn id="34" presetID="10" presetClass="exit" presetSubtype="0" fill="hold" nodeType="after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11000"/>
                            </p:stCondLst>
                            <p:childTnLst>
                              <p:par>
                                <p:cTn id="38" presetID="10"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1500"/>
                            </p:stCondLst>
                            <p:childTnLst>
                              <p:par>
                                <p:cTn id="42" presetID="0" presetClass="path" presetSubtype="0" accel="50000" decel="50000" fill="hold" nodeType="afterEffect">
                                  <p:stCondLst>
                                    <p:cond delay="0"/>
                                  </p:stCondLst>
                                  <p:childTnLst>
                                    <p:animMotion origin="layout" path="M -1.38889E-6 -3.7037E-7 C -1.38889E-6 0.03935 0.00018 0.07917 0.00035 0.11875 L 0.00938 0.03148 C 0.01042 0.03009 0.01163 0.02894 0.01268 0.02778 C 0.01563 0.02384 0.01059 0.02732 0.01649 0.02199 C 0.01997 0.01875 0.01563 0.02292 0.01927 0.01875 C 0.01979 0.01829 0.02031 0.01806 0.02083 0.01759 C 0.02136 0.0169 0.02188 0.01574 0.02257 0.01505 C 0.02604 0.01204 0.02188 0.01574 0.02604 0.01181 C 0.02639 0.01134 0.02691 0.01088 0.02743 0.01065 C 0.02778 0.01042 0.0283 0.01019 0.02882 0.00995 C 0.02952 0.00972 0.03004 0.00926 0.03073 0.0088 C 0.03125 0.00833 0.0316 0.00787 0.03212 0.00741 C 0.03299 0.00694 0.03403 0.00671 0.0349 0.00625 L 0.03646 0.00556 L 0.03785 0.00486 C 0.03837 0.00463 0.03872 0.0044 0.03924 0.0044 C 0.03993 0.00417 0.04045 0.00394 0.04115 0.0037 C 0.04202 0.00324 0.04306 0.00278 0.04393 0.00232 C 0.04445 0.00232 0.04497 0.00185 0.04531 0.00185 C 0.04774 0.00093 0.0467 0.00139 0.04879 0.00046 C 0.05174 0.00069 0.05469 0.00046 0.05764 0.00116 C 0.05886 0.00139 0.05955 0.00278 0.06059 0.0037 C 0.06111 0.00417 0.06163 0.0044 0.06198 0.00486 L 0.06441 0.0081 C 0.06563 0.01343 0.06389 0.00694 0.0658 0.01134 C 0.06597 0.01181 0.06597 0.0125 0.06632 0.01319 C 0.06649 0.01389 0.06684 0.01435 0.06719 0.01505 C 0.06736 0.01574 0.06754 0.0162 0.06771 0.0169 C 0.06806 0.01852 0.06823 0.02037 0.06858 0.02199 C 0.06962 0.02593 0.06962 0.02454 0.06962 0.02639 L 0.06771 0.08519 C 0.06684 0.0956 0.06684 0.09213 0.06771 0.10718 C 0.06771 0.10949 0.06858 0.11296 0.06997 0.11412 C 0.07049 0.11458 0.07101 0.11505 0.07153 0.11551 C 0.07188 0.11574 0.07205 0.11644 0.0724 0.11667 C 0.07396 0.11782 0.07587 0.11829 0.07761 0.11875 C 0.08021 0.11852 0.08264 0.11829 0.08524 0.11806 C 0.08577 0.11782 0.08646 0.11759 0.08715 0.11736 C 0.08768 0.11713 0.08906 0.1162 0.08906 0.11644 " pathEditMode="relative" rAng="0" ptsTypes="AAAAAAAAAAAAAAAAAAAAAAAAAAAAAAAAAAAAAAAA">
                                      <p:cBhvr>
                                        <p:cTn id="43" dur="3000" fill="hold"/>
                                        <p:tgtEl>
                                          <p:spTgt spid="27"/>
                                        </p:tgtEl>
                                        <p:attrNameLst>
                                          <p:attrName>ppt_x</p:attrName>
                                          <p:attrName>ppt_y</p:attrName>
                                        </p:attrNameLst>
                                      </p:cBhvr>
                                      <p:rCtr x="4444" y="5926"/>
                                    </p:animMotion>
                                  </p:childTnLst>
                                </p:cTn>
                              </p:par>
                            </p:childTnLst>
                          </p:cTn>
                        </p:par>
                        <p:par>
                          <p:cTn id="44" fill="hold">
                            <p:stCondLst>
                              <p:cond delay="14500"/>
                            </p:stCondLst>
                            <p:childTnLst>
                              <p:par>
                                <p:cTn id="45" presetID="10" presetClass="exit" presetSubtype="0" fill="hold" nodeType="after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par>
                          <p:cTn id="48" fill="hold">
                            <p:stCondLst>
                              <p:cond delay="15000"/>
                            </p:stCondLst>
                            <p:childTnLst>
                              <p:par>
                                <p:cTn id="49" presetID="10"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15500"/>
                            </p:stCondLst>
                            <p:childTnLst>
                              <p:par>
                                <p:cTn id="53" presetID="0" presetClass="path" presetSubtype="0" accel="50000" decel="50000" fill="hold" nodeType="afterEffect">
                                  <p:stCondLst>
                                    <p:cond delay="0"/>
                                  </p:stCondLst>
                                  <p:childTnLst>
                                    <p:animMotion origin="layout" path="M -1.38889E-6 -4.81481E-6 L -0.0184 -0.00972 L -0.03229 -0.00856 L -0.0434 -4.81481E-6 L -0.05173 0.01968 L -0.05625 0.04931 L -0.05364 0.08774 L -0.04705 0.10857 L -0.03594 0.11737 L -0.02118 0.11598 L -0.00364 0.10371 L 0.00747 0.08149 L 0.01302 0.05926 L 0.01302 0.02477 L 0.01493 -0.00972 L 0.01302 0.11227 L 0.01111 0.15186 L 0.00556 0.17153 L -0.00451 0.18403 L -0.0184 0.18774 L -0.0342 0.18774 L -0.04809 0.18519 L -0.05625 0.17778 " pathEditMode="relative" rAng="0" ptsTypes="AAAAAAAAAAAAAAAAAAAAAAA">
                                      <p:cBhvr>
                                        <p:cTn id="54" dur="5000" fill="hold"/>
                                        <p:tgtEl>
                                          <p:spTgt spid="23"/>
                                        </p:tgtEl>
                                        <p:attrNameLst>
                                          <p:attrName>ppt_x</p:attrName>
                                          <p:attrName>ppt_y</p:attrName>
                                        </p:attrNameLst>
                                      </p:cBhvr>
                                      <p:rCtr x="-2066" y="8889"/>
                                    </p:animMotion>
                                  </p:childTnLst>
                                </p:cTn>
                              </p:par>
                            </p:childTnLst>
                          </p:cTn>
                        </p:par>
                        <p:par>
                          <p:cTn id="55" fill="hold">
                            <p:stCondLst>
                              <p:cond delay="20500"/>
                            </p:stCondLst>
                            <p:childTnLst>
                              <p:par>
                                <p:cTn id="56" presetID="10" presetClass="exit" presetSubtype="0" fill="hold"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par>
                          <p:cTn id="59" fill="hold">
                            <p:stCondLst>
                              <p:cond delay="21000"/>
                            </p:stCondLst>
                            <p:childTnLst>
                              <p:par>
                                <p:cTn id="60" presetID="10" presetClass="entr" presetSubtype="0"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par>
                          <p:cTn id="63" fill="hold">
                            <p:stCondLst>
                              <p:cond delay="21500"/>
                            </p:stCondLst>
                            <p:childTnLst>
                              <p:par>
                                <p:cTn id="64" presetID="0" presetClass="path" presetSubtype="0" accel="50000" decel="50000" fill="hold" nodeType="afterEffect">
                                  <p:stCondLst>
                                    <p:cond delay="0"/>
                                  </p:stCondLst>
                                  <p:childTnLst>
                                    <p:animMotion origin="layout" path="M -1.38889E-6 2.96296E-6 L -0.00087 0.09745 L 0.00365 0.12106 L 0.02309 0.12731 L 0.04445 0.11481 L 0.06927 0.08518 L 0.07118 0.00486 L 0.0684 0.11481 L 0.07674 0.12477 L 0.09254 0.12222 " pathEditMode="relative" rAng="0" ptsTypes="AAAAAAAAAA">
                                      <p:cBhvr>
                                        <p:cTn id="65" dur="3500" fill="hold"/>
                                        <p:tgtEl>
                                          <p:spTgt spid="21"/>
                                        </p:tgtEl>
                                        <p:attrNameLst>
                                          <p:attrName>ppt_x</p:attrName>
                                          <p:attrName>ppt_y</p:attrName>
                                        </p:attrNameLst>
                                      </p:cBhvr>
                                      <p:rCtr x="4583" y="6366"/>
                                    </p:animMotion>
                                  </p:childTnLst>
                                </p:cTn>
                              </p:par>
                            </p:childTnLst>
                          </p:cTn>
                        </p:par>
                        <p:par>
                          <p:cTn id="66" fill="hold">
                            <p:stCondLst>
                              <p:cond delay="25000"/>
                            </p:stCondLst>
                            <p:childTnLst>
                              <p:par>
                                <p:cTn id="67" presetID="10" presetClass="exit" presetSubtype="0" fill="hold" nodeType="after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par>
                          <p:cTn id="70" fill="hold">
                            <p:stCondLst>
                              <p:cond delay="25500"/>
                            </p:stCondLst>
                            <p:childTnLst>
                              <p:par>
                                <p:cTn id="71" presetID="10" presetClass="entr" presetSubtype="0"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par>
                          <p:cTn id="74" fill="hold">
                            <p:stCondLst>
                              <p:cond delay="26000"/>
                            </p:stCondLst>
                            <p:childTnLst>
                              <p:par>
                                <p:cTn id="75" presetID="0" presetClass="path" presetSubtype="0" accel="50000" decel="50000" fill="hold" nodeType="afterEffect">
                                  <p:stCondLst>
                                    <p:cond delay="0"/>
                                  </p:stCondLst>
                                  <p:childTnLst>
                                    <p:animMotion origin="layout" path="M -3.05556E-6 1.85185E-6 L 0.01754 -0.00486 L 0.03229 -0.01482 L 0.04167 -0.03079 L 0.04636 -0.04676 L 0.04341 -0.06042 L 0.03611 -0.06528 L 0.02396 -0.07014 L 0.00729 -0.06898 L -0.00746 -0.05671 L -0.01493 -0.0419 L -0.02048 -0.02454 L -0.02222 0.00625 L -0.01857 0.02847 L -0.00833 0.04815 L 0.00278 0.05555 L 0.01563 0.05694 L 0.02865 0.05324 L 0.04636 0.04074 " pathEditMode="relative" rAng="0" ptsTypes="AAAAAAAAAAAAAAAAAAA">
                                      <p:cBhvr>
                                        <p:cTn id="76" dur="3750" fill="hold"/>
                                        <p:tgtEl>
                                          <p:spTgt spid="19"/>
                                        </p:tgtEl>
                                        <p:attrNameLst>
                                          <p:attrName>ppt_x</p:attrName>
                                          <p:attrName>ppt_y</p:attrName>
                                        </p:attrNameLst>
                                      </p:cBhvr>
                                      <p:rCtr x="1198" y="-671"/>
                                    </p:animMotion>
                                  </p:childTnLst>
                                </p:cTn>
                              </p:par>
                            </p:childTnLst>
                          </p:cTn>
                        </p:par>
                        <p:par>
                          <p:cTn id="77" fill="hold">
                            <p:stCondLst>
                              <p:cond delay="29750"/>
                            </p:stCondLst>
                            <p:childTnLst>
                              <p:par>
                                <p:cTn id="78" presetID="10" presetClass="exit" presetSubtype="0" fill="hold" nodeType="after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FC790CE-2E49-4104-AC97-45A62B385D96}"/>
              </a:ext>
            </a:extLst>
          </p:cNvPr>
          <p:cNvGrpSpPr/>
          <p:nvPr/>
        </p:nvGrpSpPr>
        <p:grpSpPr>
          <a:xfrm>
            <a:off x="8020050" y="227397"/>
            <a:ext cx="1123947" cy="504056"/>
            <a:chOff x="8020930" y="1700808"/>
            <a:chExt cx="1159582" cy="504056"/>
          </a:xfrm>
          <a:solidFill>
            <a:srgbClr val="009386"/>
          </a:solidFill>
        </p:grpSpPr>
        <p:sp>
          <p:nvSpPr>
            <p:cNvPr id="5" name="Oval 4">
              <a:extLst>
                <a:ext uri="{FF2B5EF4-FFF2-40B4-BE49-F238E27FC236}">
                  <a16:creationId xmlns:a16="http://schemas.microsoft.com/office/drawing/2014/main" xmlns="" id="{9F0CE789-9947-4E90-9465-4AF7900E3F5B}"/>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 name="Rectangle 3">
              <a:extLst>
                <a:ext uri="{FF2B5EF4-FFF2-40B4-BE49-F238E27FC236}">
                  <a16:creationId xmlns:a16="http://schemas.microsoft.com/office/drawing/2014/main" xmlns="" id="{E41FC5D8-520C-4223-8AE0-DFA4A5A4CEA9}"/>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7" name="Rectangle: Rounded Corners 11">
            <a:extLst>
              <a:ext uri="{FF2B5EF4-FFF2-40B4-BE49-F238E27FC236}">
                <a16:creationId xmlns:a16="http://schemas.microsoft.com/office/drawing/2014/main" xmlns="" id="{E72A1580-977E-4A81-BDD6-81944D43756D}"/>
              </a:ext>
            </a:extLst>
          </p:cNvPr>
          <p:cNvSpPr/>
          <p:nvPr/>
        </p:nvSpPr>
        <p:spPr>
          <a:xfrm>
            <a:off x="715963" y="908050"/>
            <a:ext cx="7712075" cy="1844810"/>
          </a:xfrm>
          <a:prstGeom prst="roundRect">
            <a:avLst>
              <a:gd name="adj" fmla="val 794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2000" dirty="0">
                <a:solidFill>
                  <a:schemeClr val="tx1"/>
                </a:solidFill>
                <a:latin typeface="Twinkl" pitchFamily="50" charset="0"/>
              </a:rPr>
              <a:t>Today, we are learning to write sentences that contain </a:t>
            </a:r>
            <a:br>
              <a:rPr lang="en-GB" sz="2000" dirty="0">
                <a:solidFill>
                  <a:schemeClr val="tx1"/>
                </a:solidFill>
                <a:latin typeface="Twinkl" pitchFamily="50" charset="0"/>
              </a:rPr>
            </a:br>
            <a:r>
              <a:rPr lang="en-GB" sz="2000" dirty="0">
                <a:solidFill>
                  <a:schemeClr val="tx1"/>
                </a:solidFill>
                <a:latin typeface="Twinkl" pitchFamily="50" charset="0"/>
              </a:rPr>
              <a:t>CVC and CVCC words with the suffixes –</a:t>
            </a:r>
            <a:r>
              <a:rPr lang="en-GB" sz="2000" dirty="0" err="1">
                <a:solidFill>
                  <a:schemeClr val="tx1"/>
                </a:solidFill>
                <a:latin typeface="Twinkl" pitchFamily="50" charset="0"/>
              </a:rPr>
              <a:t>ing</a:t>
            </a:r>
            <a:r>
              <a:rPr lang="en-GB" sz="2000" dirty="0">
                <a:solidFill>
                  <a:schemeClr val="tx1"/>
                </a:solidFill>
                <a:latin typeface="Twinkl" pitchFamily="50" charset="0"/>
              </a:rPr>
              <a:t> and –</a:t>
            </a:r>
            <a:r>
              <a:rPr lang="en-GB" sz="2000" dirty="0" err="1">
                <a:solidFill>
                  <a:schemeClr val="tx1"/>
                </a:solidFill>
                <a:latin typeface="Twinkl" pitchFamily="50" charset="0"/>
              </a:rPr>
              <a:t>ed</a:t>
            </a:r>
            <a:r>
              <a:rPr lang="en-GB" sz="2000" dirty="0">
                <a:solidFill>
                  <a:schemeClr val="tx1"/>
                </a:solidFill>
                <a:latin typeface="Twinkl" pitchFamily="50" charset="0"/>
              </a:rPr>
              <a:t> added.</a:t>
            </a:r>
            <a:br>
              <a:rPr lang="en-GB" sz="2000" dirty="0">
                <a:solidFill>
                  <a:schemeClr val="tx1"/>
                </a:solidFill>
                <a:latin typeface="Twinkl" pitchFamily="50" charset="0"/>
              </a:rPr>
            </a:br>
            <a:r>
              <a:rPr lang="en-US" sz="2000" dirty="0">
                <a:solidFill>
                  <a:schemeClr val="tx1"/>
                </a:solidFill>
                <a:latin typeface="Twinkl" pitchFamily="50" charset="0"/>
              </a:rPr>
              <a:t/>
            </a:r>
            <a:br>
              <a:rPr lang="en-US" sz="2000" dirty="0">
                <a:solidFill>
                  <a:schemeClr val="tx1"/>
                </a:solidFill>
                <a:latin typeface="Twinkl" pitchFamily="50" charset="0"/>
              </a:rPr>
            </a:br>
            <a:r>
              <a:rPr lang="en-US" sz="2000" dirty="0">
                <a:solidFill>
                  <a:schemeClr val="tx1"/>
                </a:solidFill>
                <a:latin typeface="Twinkl" pitchFamily="50" charset="0"/>
              </a:rPr>
              <a:t>We are also learning to identify and use the irregular past tense.</a:t>
            </a:r>
          </a:p>
        </p:txBody>
      </p:sp>
      <p:pic>
        <p:nvPicPr>
          <p:cNvPr id="2048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102" y="2852936"/>
            <a:ext cx="1179795" cy="392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85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500"/>
                                        <p:tgtEl>
                                          <p:spTgt spid="20484"/>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0484"/>
                                        </p:tgtEl>
                                      </p:cBhvr>
                                    </p:animEffect>
                                    <p:animScale>
                                      <p:cBhvr>
                                        <p:cTn id="11" dur="250" autoRev="1" fill="hold"/>
                                        <p:tgtEl>
                                          <p:spTgt spid="2048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6" name="Picture 5">
            <a:extLst>
              <a:ext uri="{FF2B5EF4-FFF2-40B4-BE49-F238E27FC236}">
                <a16:creationId xmlns:a16="http://schemas.microsoft.com/office/drawing/2014/main" xmlns="" id="{1568F76B-C45E-4D6F-8980-7FDDEC077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492896"/>
            <a:ext cx="792088" cy="484927"/>
          </a:xfrm>
          <a:prstGeom prst="rect">
            <a:avLst/>
          </a:prstGeom>
        </p:spPr>
      </p:pic>
      <p:pic>
        <p:nvPicPr>
          <p:cNvPr id="14" name="Picture 13">
            <a:extLst>
              <a:ext uri="{FF2B5EF4-FFF2-40B4-BE49-F238E27FC236}">
                <a16:creationId xmlns:a16="http://schemas.microsoft.com/office/drawing/2014/main" xmlns="" id="{534BB621-AA67-4464-AA53-64ABE741D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788657"/>
            <a:ext cx="1512168" cy="1092443"/>
          </a:xfrm>
          <a:prstGeom prst="rect">
            <a:avLst/>
          </a:prstGeom>
        </p:spPr>
      </p:pic>
      <p:pic>
        <p:nvPicPr>
          <p:cNvPr id="16" name="Picture 15">
            <a:extLst>
              <a:ext uri="{FF2B5EF4-FFF2-40B4-BE49-F238E27FC236}">
                <a16:creationId xmlns:a16="http://schemas.microsoft.com/office/drawing/2014/main" xmlns="" id="{16EC4AD6-54AF-4F2B-B8A2-1082098268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1844824"/>
            <a:ext cx="1141939" cy="2490916"/>
          </a:xfrm>
          <a:prstGeom prst="rect">
            <a:avLst/>
          </a:prstGeom>
        </p:spPr>
      </p:pic>
      <p:sp>
        <p:nvSpPr>
          <p:cNvPr id="9" name="Rounded Rectangle 8">
            <a:extLst>
              <a:ext uri="{FF2B5EF4-FFF2-40B4-BE49-F238E27FC236}">
                <a16:creationId xmlns:a16="http://schemas.microsoft.com/office/drawing/2014/main" xmlns="" id="{2A898446-60DE-4EC0-BEB1-441783FE5ECF}"/>
              </a:ext>
            </a:extLst>
          </p:cNvPr>
          <p:cNvSpPr/>
          <p:nvPr/>
        </p:nvSpPr>
        <p:spPr>
          <a:xfrm>
            <a:off x="611560" y="4221088"/>
            <a:ext cx="7920880" cy="2016224"/>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Kit and Sam had been at the Giant’s Causeway all day and couldn’t wait to tell their friends about the legend of the giant, Finn McCool. Mum and Dad had loved reliving their honeymoon and Ben had definitely had a good time doing a bit of swimming! </a:t>
            </a:r>
          </a:p>
          <a:p>
            <a:r>
              <a:rPr lang="en-GB" sz="2000" dirty="0">
                <a:solidFill>
                  <a:schemeClr val="tx1"/>
                </a:solidFill>
                <a:latin typeface="Twinkl" pitchFamily="50" charset="0"/>
              </a:rPr>
              <a:t>“What a lovely day it has been!” said Dad. “Let’s take in the view before we leave.”</a:t>
            </a:r>
          </a:p>
        </p:txBody>
      </p:sp>
      <p:grpSp>
        <p:nvGrpSpPr>
          <p:cNvPr id="7" name="Group 6">
            <a:extLst>
              <a:ext uri="{FF2B5EF4-FFF2-40B4-BE49-F238E27FC236}">
                <a16:creationId xmlns:a16="http://schemas.microsoft.com/office/drawing/2014/main" xmlns="" id="{55ACF8C3-CBD8-447A-9465-8EBB0AB8E40C}"/>
              </a:ext>
            </a:extLst>
          </p:cNvPr>
          <p:cNvGrpSpPr/>
          <p:nvPr/>
        </p:nvGrpSpPr>
        <p:grpSpPr>
          <a:xfrm>
            <a:off x="8020050" y="227397"/>
            <a:ext cx="1123947" cy="504056"/>
            <a:chOff x="8020930" y="1700808"/>
            <a:chExt cx="1159582" cy="504056"/>
          </a:xfrm>
          <a:solidFill>
            <a:srgbClr val="00938F"/>
          </a:solidFill>
        </p:grpSpPr>
        <p:sp>
          <p:nvSpPr>
            <p:cNvPr id="8" name="Oval 7">
              <a:extLst>
                <a:ext uri="{FF2B5EF4-FFF2-40B4-BE49-F238E27FC236}">
                  <a16:creationId xmlns:a16="http://schemas.microsoft.com/office/drawing/2014/main" xmlns="" id="{8C526D75-D668-4AD6-BECA-5FE8E5DC4FBF}"/>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311FAD70-AF3B-4C8C-AD7E-72E7467D6DA1}"/>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Teach</a:t>
              </a:r>
            </a:p>
          </p:txBody>
        </p:sp>
      </p:grpSp>
    </p:spTree>
    <p:extLst>
      <p:ext uri="{BB962C8B-B14F-4D97-AF65-F5344CB8AC3E}">
        <p14:creationId xmlns:p14="http://schemas.microsoft.com/office/powerpoint/2010/main" val="3412624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21"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19" name="Picture 18">
            <a:extLst>
              <a:ext uri="{FF2B5EF4-FFF2-40B4-BE49-F238E27FC236}">
                <a16:creationId xmlns:a16="http://schemas.microsoft.com/office/drawing/2014/main" xmlns="" id="{C13B215E-1F33-422F-9031-A90871B5C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2492896"/>
            <a:ext cx="792088" cy="484927"/>
          </a:xfrm>
          <a:prstGeom prst="rect">
            <a:avLst/>
          </a:prstGeom>
        </p:spPr>
      </p:pic>
      <p:pic>
        <p:nvPicPr>
          <p:cNvPr id="20" name="Picture 19">
            <a:extLst>
              <a:ext uri="{FF2B5EF4-FFF2-40B4-BE49-F238E27FC236}">
                <a16:creationId xmlns:a16="http://schemas.microsoft.com/office/drawing/2014/main" xmlns="" id="{922B5BE3-E58F-4B8A-84D1-54133FC86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788657"/>
            <a:ext cx="1512168" cy="1092443"/>
          </a:xfrm>
          <a:prstGeom prst="rect">
            <a:avLst/>
          </a:prstGeom>
        </p:spPr>
      </p:pic>
      <p:sp>
        <p:nvSpPr>
          <p:cNvPr id="8" name="Rounded Rectangle 8">
            <a:extLst>
              <a:ext uri="{FF2B5EF4-FFF2-40B4-BE49-F238E27FC236}">
                <a16:creationId xmlns:a16="http://schemas.microsoft.com/office/drawing/2014/main" xmlns="" id="{211F171C-980B-41BD-8B7E-0969FF523537}"/>
              </a:ext>
            </a:extLst>
          </p:cNvPr>
          <p:cNvSpPr/>
          <p:nvPr/>
        </p:nvSpPr>
        <p:spPr>
          <a:xfrm>
            <a:off x="611560" y="4869160"/>
            <a:ext cx="7920880" cy="1368152"/>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“I think it’s time to find our hotel and explore the lovely Irish food!</a:t>
            </a:r>
          </a:p>
          <a:p>
            <a:r>
              <a:rPr lang="en-GB" sz="2000" dirty="0">
                <a:solidFill>
                  <a:schemeClr val="tx1"/>
                </a:solidFill>
                <a:latin typeface="Twinkl" pitchFamily="50" charset="0"/>
              </a:rPr>
              <a:t>“You and your food…” tutted Mum.</a:t>
            </a:r>
          </a:p>
          <a:p>
            <a:r>
              <a:rPr lang="en-GB" sz="2000" dirty="0">
                <a:solidFill>
                  <a:schemeClr val="tx1"/>
                </a:solidFill>
                <a:latin typeface="Twinkl" pitchFamily="50" charset="0"/>
              </a:rPr>
              <a:t>“Well, you cant beat Irish Stew,” said Dad. “It’s an important part of visiting other places - tasting their specialities!” </a:t>
            </a:r>
          </a:p>
        </p:txBody>
      </p:sp>
      <p:grpSp>
        <p:nvGrpSpPr>
          <p:cNvPr id="7" name="Question Button">
            <a:extLst>
              <a:ext uri="{FF2B5EF4-FFF2-40B4-BE49-F238E27FC236}">
                <a16:creationId xmlns:a16="http://schemas.microsoft.com/office/drawing/2014/main" xmlns="" id="{0C47E654-2107-4FBB-94E4-3BF08C05325A}"/>
              </a:ext>
            </a:extLst>
          </p:cNvPr>
          <p:cNvGrpSpPr/>
          <p:nvPr/>
        </p:nvGrpSpPr>
        <p:grpSpPr>
          <a:xfrm>
            <a:off x="611560" y="332656"/>
            <a:ext cx="992572" cy="999757"/>
            <a:chOff x="6804248" y="5183475"/>
            <a:chExt cx="992572" cy="999757"/>
          </a:xfrm>
        </p:grpSpPr>
        <p:pic>
          <p:nvPicPr>
            <p:cNvPr id="10" name="Picture 9">
              <a:extLst>
                <a:ext uri="{FF2B5EF4-FFF2-40B4-BE49-F238E27FC236}">
                  <a16:creationId xmlns:a16="http://schemas.microsoft.com/office/drawing/2014/main" xmlns="" id="{FD6F7040-A0B1-460A-A752-77C7870820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5" t="-1312" r="-2155" b="67812"/>
            <a:stretch/>
          </p:blipFill>
          <p:spPr>
            <a:xfrm>
              <a:off x="6804248" y="5517232"/>
              <a:ext cx="666000" cy="666000"/>
            </a:xfrm>
            <a:prstGeom prst="ellipse">
              <a:avLst/>
            </a:prstGeom>
            <a:solidFill>
              <a:schemeClr val="bg1"/>
            </a:solidFill>
            <a:ln w="57150">
              <a:solidFill>
                <a:srgbClr val="00938F"/>
              </a:solidFill>
            </a:ln>
          </p:spPr>
        </p:pic>
        <p:sp>
          <p:nvSpPr>
            <p:cNvPr id="11" name="TextBox 10">
              <a:extLst>
                <a:ext uri="{FF2B5EF4-FFF2-40B4-BE49-F238E27FC236}">
                  <a16:creationId xmlns:a16="http://schemas.microsoft.com/office/drawing/2014/main" xmlns="" id="{18761361-D977-40EA-A8E4-2805EF5111D5}"/>
                </a:ext>
              </a:extLst>
            </p:cNvPr>
            <p:cNvSpPr txBox="1"/>
            <p:nvPr/>
          </p:nvSpPr>
          <p:spPr>
            <a:xfrm rot="21025919">
              <a:off x="7277276" y="5183475"/>
              <a:ext cx="360040" cy="523220"/>
            </a:xfrm>
            <a:prstGeom prst="rect">
              <a:avLst/>
            </a:prstGeom>
            <a:noFill/>
          </p:spPr>
          <p:txBody>
            <a:bodyPr wrap="square" rtlCol="0">
              <a:spAutoFit/>
            </a:bodyPr>
            <a:lstStyle/>
            <a:p>
              <a:r>
                <a:rPr lang="en-GB" sz="2800" b="1" dirty="0">
                  <a:solidFill>
                    <a:srgbClr val="00938F"/>
                  </a:solidFill>
                </a:rPr>
                <a:t>?</a:t>
              </a:r>
            </a:p>
          </p:txBody>
        </p:sp>
        <p:sp>
          <p:nvSpPr>
            <p:cNvPr id="12" name="TextBox 11">
              <a:extLst>
                <a:ext uri="{FF2B5EF4-FFF2-40B4-BE49-F238E27FC236}">
                  <a16:creationId xmlns:a16="http://schemas.microsoft.com/office/drawing/2014/main" xmlns="" id="{DA616F9B-3C46-488A-9062-E115183BA3AB}"/>
                </a:ext>
              </a:extLst>
            </p:cNvPr>
            <p:cNvSpPr txBox="1"/>
            <p:nvPr/>
          </p:nvSpPr>
          <p:spPr>
            <a:xfrm rot="815995">
              <a:off x="7436780" y="5327491"/>
              <a:ext cx="360040" cy="523220"/>
            </a:xfrm>
            <a:prstGeom prst="rect">
              <a:avLst/>
            </a:prstGeom>
            <a:noFill/>
          </p:spPr>
          <p:txBody>
            <a:bodyPr wrap="square" rtlCol="0">
              <a:spAutoFit/>
            </a:bodyPr>
            <a:lstStyle/>
            <a:p>
              <a:r>
                <a:rPr lang="en-GB" sz="2800" b="1" dirty="0">
                  <a:solidFill>
                    <a:srgbClr val="00938F"/>
                  </a:solidFill>
                </a:rPr>
                <a:t>?</a:t>
              </a:r>
            </a:p>
          </p:txBody>
        </p:sp>
      </p:grpSp>
      <p:sp>
        <p:nvSpPr>
          <p:cNvPr id="13" name="Kit's teaching bubble">
            <a:extLst>
              <a:ext uri="{FF2B5EF4-FFF2-40B4-BE49-F238E27FC236}">
                <a16:creationId xmlns:a16="http://schemas.microsoft.com/office/drawing/2014/main" xmlns="" id="{84D4A778-D212-404E-9CFB-376826412901}"/>
              </a:ext>
            </a:extLst>
          </p:cNvPr>
          <p:cNvSpPr/>
          <p:nvPr/>
        </p:nvSpPr>
        <p:spPr>
          <a:xfrm>
            <a:off x="1674336" y="592448"/>
            <a:ext cx="3401720" cy="579424"/>
          </a:xfrm>
          <a:prstGeom prst="wedgeRoundRectCallout">
            <a:avLst>
              <a:gd name="adj1" fmla="val -55331"/>
              <a:gd name="adj2" fmla="val 22261"/>
              <a:gd name="adj3" fmla="val 16667"/>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solidFill>
                  <a:schemeClr val="tx1"/>
                </a:solidFill>
                <a:latin typeface="Twinkl" pitchFamily="50" charset="0"/>
              </a:rPr>
              <a:t>Why did Mum tut at dad?</a:t>
            </a:r>
          </a:p>
        </p:txBody>
      </p:sp>
      <p:sp>
        <p:nvSpPr>
          <p:cNvPr id="14" name="Close bubble">
            <a:extLst>
              <a:ext uri="{FF2B5EF4-FFF2-40B4-BE49-F238E27FC236}">
                <a16:creationId xmlns:a16="http://schemas.microsoft.com/office/drawing/2014/main" xmlns="" id="{409796EE-F989-48D9-AC07-B30C452DB144}"/>
              </a:ext>
            </a:extLst>
          </p:cNvPr>
          <p:cNvSpPr/>
          <p:nvPr/>
        </p:nvSpPr>
        <p:spPr>
          <a:xfrm>
            <a:off x="4883583" y="524331"/>
            <a:ext cx="284162" cy="28416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t>X</a:t>
            </a:r>
            <a:endParaRPr lang="en-GB" sz="1400" b="1" dirty="0"/>
          </a:p>
        </p:txBody>
      </p:sp>
      <p:grpSp>
        <p:nvGrpSpPr>
          <p:cNvPr id="15" name="Group 14">
            <a:extLst>
              <a:ext uri="{FF2B5EF4-FFF2-40B4-BE49-F238E27FC236}">
                <a16:creationId xmlns:a16="http://schemas.microsoft.com/office/drawing/2014/main" xmlns="" id="{473AD350-44E8-4BD0-9A65-7FF0F3A10FED}"/>
              </a:ext>
            </a:extLst>
          </p:cNvPr>
          <p:cNvGrpSpPr/>
          <p:nvPr/>
        </p:nvGrpSpPr>
        <p:grpSpPr>
          <a:xfrm>
            <a:off x="8020050" y="227397"/>
            <a:ext cx="1123947" cy="504056"/>
            <a:chOff x="8020930" y="1700808"/>
            <a:chExt cx="1159582" cy="504056"/>
          </a:xfrm>
          <a:solidFill>
            <a:srgbClr val="00938F"/>
          </a:solidFill>
        </p:grpSpPr>
        <p:sp>
          <p:nvSpPr>
            <p:cNvPr id="16" name="Oval 15">
              <a:extLst>
                <a:ext uri="{FF2B5EF4-FFF2-40B4-BE49-F238E27FC236}">
                  <a16:creationId xmlns:a16="http://schemas.microsoft.com/office/drawing/2014/main" xmlns="" id="{B84D7D00-7E64-4B3E-882E-F02BF13055F2}"/>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C7E7689-40B3-4B72-AEDE-960FE827CA3F}"/>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Teach</a:t>
              </a:r>
            </a:p>
          </p:txBody>
        </p:sp>
      </p:grpSp>
      <p:pic>
        <p:nvPicPr>
          <p:cNvPr id="3" name="Picture 2">
            <a:extLst>
              <a:ext uri="{FF2B5EF4-FFF2-40B4-BE49-F238E27FC236}">
                <a16:creationId xmlns:a16="http://schemas.microsoft.com/office/drawing/2014/main" xmlns="" id="{E8CD47EF-189A-4815-9195-C69350FDE1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1264" y="2291443"/>
            <a:ext cx="1368152" cy="2408204"/>
          </a:xfrm>
          <a:prstGeom prst="rect">
            <a:avLst/>
          </a:prstGeom>
        </p:spPr>
      </p:pic>
      <p:pic>
        <p:nvPicPr>
          <p:cNvPr id="5" name="Picture 4">
            <a:extLst>
              <a:ext uri="{FF2B5EF4-FFF2-40B4-BE49-F238E27FC236}">
                <a16:creationId xmlns:a16="http://schemas.microsoft.com/office/drawing/2014/main" xmlns="" id="{CF69C7B8-038E-4824-8A29-2F98EF8C63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51211">
            <a:off x="2037070" y="1249765"/>
            <a:ext cx="1477185" cy="1357519"/>
          </a:xfrm>
          <a:prstGeom prst="rect">
            <a:avLst/>
          </a:prstGeom>
        </p:spPr>
      </p:pic>
    </p:spTree>
    <p:extLst>
      <p:ext uri="{BB962C8B-B14F-4D97-AF65-F5344CB8AC3E}">
        <p14:creationId xmlns:p14="http://schemas.microsoft.com/office/powerpoint/2010/main" val="1458515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3"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27" name="Picture 26">
            <a:extLst>
              <a:ext uri="{FF2B5EF4-FFF2-40B4-BE49-F238E27FC236}">
                <a16:creationId xmlns:a16="http://schemas.microsoft.com/office/drawing/2014/main" xmlns="" id="{FC9EF2AE-2A53-46D9-9BA7-3C81AE45D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264" y="2388948"/>
            <a:ext cx="1368152" cy="2408204"/>
          </a:xfrm>
          <a:prstGeom prst="rect">
            <a:avLst/>
          </a:prstGeom>
        </p:spPr>
      </p:pic>
      <p:pic>
        <p:nvPicPr>
          <p:cNvPr id="3" name="Picture 2">
            <a:extLst>
              <a:ext uri="{FF2B5EF4-FFF2-40B4-BE49-F238E27FC236}">
                <a16:creationId xmlns:a16="http://schemas.microsoft.com/office/drawing/2014/main" xmlns="" id="{4F260F19-6E3F-4B6F-A584-BAE0ABB65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2912718"/>
            <a:ext cx="1226345" cy="1884434"/>
          </a:xfrm>
          <a:prstGeom prst="rect">
            <a:avLst/>
          </a:prstGeom>
        </p:spPr>
      </p:pic>
      <p:pic>
        <p:nvPicPr>
          <p:cNvPr id="5" name="Picture 4">
            <a:extLst>
              <a:ext uri="{FF2B5EF4-FFF2-40B4-BE49-F238E27FC236}">
                <a16:creationId xmlns:a16="http://schemas.microsoft.com/office/drawing/2014/main" xmlns="" id="{16D86CBE-D987-46E8-B382-E7EF241365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97985" y="1119859"/>
            <a:ext cx="1584176" cy="1492544"/>
          </a:xfrm>
          <a:prstGeom prst="rect">
            <a:avLst/>
          </a:prstGeom>
        </p:spPr>
      </p:pic>
      <p:pic>
        <p:nvPicPr>
          <p:cNvPr id="13" name="Picture 12">
            <a:extLst>
              <a:ext uri="{FF2B5EF4-FFF2-40B4-BE49-F238E27FC236}">
                <a16:creationId xmlns:a16="http://schemas.microsoft.com/office/drawing/2014/main" xmlns="" id="{7CE5B17C-0F70-4029-82A1-33DEF35649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3910" y="3795297"/>
            <a:ext cx="1612513" cy="1233173"/>
          </a:xfrm>
          <a:prstGeom prst="rect">
            <a:avLst/>
          </a:prstGeom>
        </p:spPr>
      </p:pic>
      <p:sp>
        <p:nvSpPr>
          <p:cNvPr id="8" name="Rounded Rectangle 8">
            <a:extLst>
              <a:ext uri="{FF2B5EF4-FFF2-40B4-BE49-F238E27FC236}">
                <a16:creationId xmlns:a16="http://schemas.microsoft.com/office/drawing/2014/main" xmlns="" id="{211F171C-980B-41BD-8B7E-0969FF523537}"/>
              </a:ext>
            </a:extLst>
          </p:cNvPr>
          <p:cNvSpPr/>
          <p:nvPr/>
        </p:nvSpPr>
        <p:spPr>
          <a:xfrm>
            <a:off x="611560" y="4581128"/>
            <a:ext cx="7920880" cy="1656184"/>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“What are we going to do tomorrow, Dad?” asked Sam.</a:t>
            </a:r>
          </a:p>
          <a:p>
            <a:r>
              <a:rPr lang="en-GB" sz="2000" dirty="0">
                <a:solidFill>
                  <a:schemeClr val="tx1"/>
                </a:solidFill>
                <a:latin typeface="Twinkl" pitchFamily="50" charset="0"/>
              </a:rPr>
              <a:t>“That’s Mum’s choice,” replied Dad.</a:t>
            </a:r>
          </a:p>
          <a:p>
            <a:r>
              <a:rPr lang="en-GB" sz="2000" dirty="0">
                <a:solidFill>
                  <a:schemeClr val="tx1"/>
                </a:solidFill>
                <a:latin typeface="Twinkl" pitchFamily="50" charset="0"/>
              </a:rPr>
              <a:t>“I have chosen to visit Belfast centre to go shopping!” said Mum excitedly. </a:t>
            </a:r>
          </a:p>
          <a:p>
            <a:r>
              <a:rPr lang="en-GB" sz="2000" dirty="0">
                <a:solidFill>
                  <a:schemeClr val="tx1"/>
                </a:solidFill>
                <a:latin typeface="Twinkl" pitchFamily="50" charset="0"/>
              </a:rPr>
              <a:t>“There are other sights as well as just the shops,” laughed Dad. </a:t>
            </a:r>
          </a:p>
        </p:txBody>
      </p:sp>
      <p:grpSp>
        <p:nvGrpSpPr>
          <p:cNvPr id="23" name="Group 22">
            <a:extLst>
              <a:ext uri="{FF2B5EF4-FFF2-40B4-BE49-F238E27FC236}">
                <a16:creationId xmlns:a16="http://schemas.microsoft.com/office/drawing/2014/main" xmlns="" id="{4DC99BA3-B03B-4AA6-A129-CF2BFC8E54E5}"/>
              </a:ext>
            </a:extLst>
          </p:cNvPr>
          <p:cNvGrpSpPr/>
          <p:nvPr/>
        </p:nvGrpSpPr>
        <p:grpSpPr>
          <a:xfrm>
            <a:off x="8020050" y="227397"/>
            <a:ext cx="1123947" cy="504056"/>
            <a:chOff x="8020930" y="1700808"/>
            <a:chExt cx="1159582" cy="504056"/>
          </a:xfrm>
          <a:solidFill>
            <a:srgbClr val="00938F"/>
          </a:solidFill>
        </p:grpSpPr>
        <p:sp>
          <p:nvSpPr>
            <p:cNvPr id="24" name="Oval 23">
              <a:extLst>
                <a:ext uri="{FF2B5EF4-FFF2-40B4-BE49-F238E27FC236}">
                  <a16:creationId xmlns:a16="http://schemas.microsoft.com/office/drawing/2014/main" xmlns="" id="{3B5ADD72-1AF1-4D6D-ABE2-BE614B977D41}"/>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CF7055C0-7325-4016-A1B6-226E724E5CA6}"/>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Teach</a:t>
              </a:r>
            </a:p>
          </p:txBody>
        </p:sp>
      </p:grpSp>
    </p:spTree>
    <p:extLst>
      <p:ext uri="{BB962C8B-B14F-4D97-AF65-F5344CB8AC3E}">
        <p14:creationId xmlns:p14="http://schemas.microsoft.com/office/powerpoint/2010/main" val="3627094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3" name="Picture 32">
            <a:extLst>
              <a:ext uri="{FF2B5EF4-FFF2-40B4-BE49-F238E27FC236}">
                <a16:creationId xmlns:a16="http://schemas.microsoft.com/office/drawing/2014/main" xmlns="" id="{A5F86059-2E21-44A7-B15C-A4D2F7CD9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2492896"/>
            <a:ext cx="2010460" cy="3089326"/>
          </a:xfrm>
          <a:prstGeom prst="rect">
            <a:avLst/>
          </a:prstGeom>
        </p:spPr>
      </p:pic>
      <p:grpSp>
        <p:nvGrpSpPr>
          <p:cNvPr id="29" name="Group 28">
            <a:extLst>
              <a:ext uri="{FF2B5EF4-FFF2-40B4-BE49-F238E27FC236}">
                <a16:creationId xmlns:a16="http://schemas.microsoft.com/office/drawing/2014/main" xmlns="" id="{78177981-FC3F-4614-A6FF-A670E6D504BA}"/>
              </a:ext>
            </a:extLst>
          </p:cNvPr>
          <p:cNvGrpSpPr/>
          <p:nvPr/>
        </p:nvGrpSpPr>
        <p:grpSpPr>
          <a:xfrm>
            <a:off x="8020050" y="227397"/>
            <a:ext cx="1123947" cy="504056"/>
            <a:chOff x="8020930" y="1700808"/>
            <a:chExt cx="1159582" cy="504056"/>
          </a:xfrm>
          <a:solidFill>
            <a:srgbClr val="00938F"/>
          </a:solidFill>
        </p:grpSpPr>
        <p:sp>
          <p:nvSpPr>
            <p:cNvPr id="30" name="Oval 29">
              <a:extLst>
                <a:ext uri="{FF2B5EF4-FFF2-40B4-BE49-F238E27FC236}">
                  <a16:creationId xmlns:a16="http://schemas.microsoft.com/office/drawing/2014/main" xmlns="" id="{361B1770-E927-4487-8020-2F9F04B3E7A5}"/>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5967B6DC-497B-43ED-A703-188378292FC7}"/>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Teach</a:t>
              </a:r>
            </a:p>
          </p:txBody>
        </p:sp>
      </p:grpSp>
      <p:sp>
        <p:nvSpPr>
          <p:cNvPr id="34" name="Rounded Rectangle 8">
            <a:extLst>
              <a:ext uri="{FF2B5EF4-FFF2-40B4-BE49-F238E27FC236}">
                <a16:creationId xmlns:a16="http://schemas.microsoft.com/office/drawing/2014/main" xmlns="" id="{6062E292-9E8A-4D68-897B-2277C2B36AA3}"/>
              </a:ext>
            </a:extLst>
          </p:cNvPr>
          <p:cNvSpPr/>
          <p:nvPr/>
        </p:nvSpPr>
        <p:spPr>
          <a:xfrm>
            <a:off x="1121380" y="765946"/>
            <a:ext cx="6953209" cy="1150886"/>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rPr>
              <a:t>We are going to write a sentence to explain what happened in the story.</a:t>
            </a:r>
          </a:p>
        </p:txBody>
      </p:sp>
      <p:pic>
        <p:nvPicPr>
          <p:cNvPr id="5" name="Picture 4">
            <a:extLst>
              <a:ext uri="{FF2B5EF4-FFF2-40B4-BE49-F238E27FC236}">
                <a16:creationId xmlns:a16="http://schemas.microsoft.com/office/drawing/2014/main" xmlns="" id="{E0CA1987-888E-4F4F-83F2-D4DCBC1EC8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9832" y="3983826"/>
            <a:ext cx="1440160" cy="1598396"/>
          </a:xfrm>
          <a:prstGeom prst="rect">
            <a:avLst/>
          </a:prstGeom>
        </p:spPr>
      </p:pic>
    </p:spTree>
    <p:extLst>
      <p:ext uri="{BB962C8B-B14F-4D97-AF65-F5344CB8AC3E}">
        <p14:creationId xmlns:p14="http://schemas.microsoft.com/office/powerpoint/2010/main" val="1734100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2" name="Group 1"/>
          <p:cNvGrpSpPr/>
          <p:nvPr/>
        </p:nvGrpSpPr>
        <p:grpSpPr>
          <a:xfrm>
            <a:off x="467544" y="1561102"/>
            <a:ext cx="7244196" cy="4516394"/>
            <a:chOff x="539551" y="1196752"/>
            <a:chExt cx="7969449" cy="4968553"/>
          </a:xfrm>
        </p:grpSpPr>
        <p:pic>
          <p:nvPicPr>
            <p:cNvPr id="15" name="Picture 12">
              <a:extLst>
                <a:ext uri="{FF2B5EF4-FFF2-40B4-BE49-F238E27FC236}">
                  <a16:creationId xmlns:a16="http://schemas.microsoft.com/office/drawing/2014/main" xmlns="" id="{8DFBABB1-FC19-4D61-86A3-A98E951AC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237" y="2096481"/>
              <a:ext cx="5338763" cy="342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a:extLst>
                <a:ext uri="{FF2B5EF4-FFF2-40B4-BE49-F238E27FC236}">
                  <a16:creationId xmlns:a16="http://schemas.microsoft.com/office/drawing/2014/main" xmlns="" id="{D64D49A2-76FE-4FC0-A522-007852DF1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2462" y="1196752"/>
              <a:ext cx="221773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xmlns="" id="{46A427F4-8F01-43E4-B08F-BA04370DB1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1" y="2310795"/>
              <a:ext cx="40243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4D4E4A53-47BC-4D91-977F-4F490F5B8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1" y="2252118"/>
              <a:ext cx="912813"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a:extLst>
                <a:ext uri="{FF2B5EF4-FFF2-40B4-BE49-F238E27FC236}">
                  <a16:creationId xmlns:a16="http://schemas.microsoft.com/office/drawing/2014/main" xmlns="" id="{4109D2C7-F3DC-45BA-931C-81CF2CC0B3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8438" y="3025229"/>
              <a:ext cx="12160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xmlns="" id="{9C7368CB-4150-4A24-B88E-39D93B3A764C}"/>
              </a:ext>
            </a:extLst>
          </p:cNvPr>
          <p:cNvGrpSpPr/>
          <p:nvPr/>
        </p:nvGrpSpPr>
        <p:grpSpPr>
          <a:xfrm>
            <a:off x="7772220" y="227397"/>
            <a:ext cx="1371777" cy="504056"/>
            <a:chOff x="8020930" y="1700808"/>
            <a:chExt cx="1159582" cy="504056"/>
          </a:xfrm>
          <a:solidFill>
            <a:srgbClr val="00938F"/>
          </a:solidFill>
        </p:grpSpPr>
        <p:sp>
          <p:nvSpPr>
            <p:cNvPr id="9" name="Oval 8">
              <a:extLst>
                <a:ext uri="{FF2B5EF4-FFF2-40B4-BE49-F238E27FC236}">
                  <a16:creationId xmlns:a16="http://schemas.microsoft.com/office/drawing/2014/main" xmlns="" id="{30B87054-695C-42B2-AE60-ABD80365A035}"/>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F978CBCE-79EC-48D6-9CD5-E416009F6DED}"/>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Practice</a:t>
              </a:r>
            </a:p>
          </p:txBody>
        </p:sp>
      </p:grpSp>
      <p:grpSp>
        <p:nvGrpSpPr>
          <p:cNvPr id="11" name="Show button">
            <a:extLst>
              <a:ext uri="{FF2B5EF4-FFF2-40B4-BE49-F238E27FC236}">
                <a16:creationId xmlns:a16="http://schemas.microsoft.com/office/drawing/2014/main" xmlns="" id="{6548001C-A6AF-4E91-8277-C2A6F9A83439}"/>
              </a:ext>
            </a:extLst>
          </p:cNvPr>
          <p:cNvGrpSpPr>
            <a:grpSpLocks/>
          </p:cNvGrpSpPr>
          <p:nvPr/>
        </p:nvGrpSpPr>
        <p:grpSpPr bwMode="auto">
          <a:xfrm>
            <a:off x="6940160" y="5517232"/>
            <a:ext cx="1498600" cy="666750"/>
            <a:chOff x="6914614" y="5534675"/>
            <a:chExt cx="1499293" cy="666848"/>
          </a:xfrm>
        </p:grpSpPr>
        <p:sp>
          <p:nvSpPr>
            <p:cNvPr id="12" name="Rectangle: Rounded Corners 19">
              <a:extLst>
                <a:ext uri="{FF2B5EF4-FFF2-40B4-BE49-F238E27FC236}">
                  <a16:creationId xmlns:a16="http://schemas.microsoft.com/office/drawing/2014/main" xmlns="" id="{BF7034C9-9098-4E1A-BAD3-7DA2D4A5BE6D}"/>
                </a:ext>
              </a:extLst>
            </p:cNvPr>
            <p:cNvSpPr/>
            <p:nvPr/>
          </p:nvSpPr>
          <p:spPr>
            <a:xfrm>
              <a:off x="6914614" y="5650580"/>
              <a:ext cx="1099058" cy="431863"/>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a:t>
              </a:r>
            </a:p>
          </p:txBody>
        </p:sp>
        <p:pic>
          <p:nvPicPr>
            <p:cNvPr id="13" name="Picture 12">
              <a:extLst>
                <a:ext uri="{FF2B5EF4-FFF2-40B4-BE49-F238E27FC236}">
                  <a16:creationId xmlns:a16="http://schemas.microsoft.com/office/drawing/2014/main" xmlns="" id="{7405BEA6-B7B7-43B7-A555-493C1892C8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chemeClr val="accent6"/>
              </a:solidFill>
            </a:ln>
          </p:spPr>
        </p:pic>
      </p:grpSp>
      <p:sp>
        <p:nvSpPr>
          <p:cNvPr id="21" name="Rectangle: Rounded Corners 9">
            <a:extLst>
              <a:ext uri="{FF2B5EF4-FFF2-40B4-BE49-F238E27FC236}">
                <a16:creationId xmlns:a16="http://schemas.microsoft.com/office/drawing/2014/main" xmlns="" id="{FADC6E71-A6C7-4BB9-ACC3-9802679282D6}"/>
              </a:ext>
            </a:extLst>
          </p:cNvPr>
          <p:cNvSpPr/>
          <p:nvPr/>
        </p:nvSpPr>
        <p:spPr>
          <a:xfrm>
            <a:off x="750888" y="931863"/>
            <a:ext cx="7642225" cy="849312"/>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altLang="en-US" sz="2400" dirty="0">
                <a:solidFill>
                  <a:schemeClr val="tx1"/>
                </a:solidFill>
              </a:rPr>
              <a:t>What did Ben do as he got out of the car?</a:t>
            </a:r>
          </a:p>
          <a:p>
            <a:pPr algn="ctr"/>
            <a:r>
              <a:rPr lang="en-GB" spc="-30" dirty="0">
                <a:solidFill>
                  <a:schemeClr val="tx1"/>
                </a:solidFill>
              </a:rPr>
              <a:t>Work with a partner to write a sentence to answer the question.</a:t>
            </a:r>
            <a:endParaRPr lang="en-GB" dirty="0">
              <a:solidFill>
                <a:schemeClr val="tx1"/>
              </a:solidFill>
            </a:endParaRPr>
          </a:p>
        </p:txBody>
      </p:sp>
      <p:sp>
        <p:nvSpPr>
          <p:cNvPr id="22" name="Rectangle: Rounded Corners 19">
            <a:extLst>
              <a:ext uri="{FF2B5EF4-FFF2-40B4-BE49-F238E27FC236}">
                <a16:creationId xmlns:a16="http://schemas.microsoft.com/office/drawing/2014/main" xmlns="" id="{9CF0DA1B-5EC9-4D8C-8A03-88704326C118}"/>
              </a:ext>
            </a:extLst>
          </p:cNvPr>
          <p:cNvSpPr/>
          <p:nvPr/>
        </p:nvSpPr>
        <p:spPr>
          <a:xfrm>
            <a:off x="-323850" y="5476461"/>
            <a:ext cx="3878211" cy="778289"/>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180000" anchor="ctr"/>
          <a:lstStyle/>
          <a:p>
            <a:pPr algn="r"/>
            <a:r>
              <a:rPr lang="en-GB" dirty="0">
                <a:solidFill>
                  <a:schemeClr val="tx1"/>
                </a:solidFill>
              </a:rPr>
              <a:t>He led the way and pulled Kit, who was holding the lead.</a:t>
            </a:r>
          </a:p>
        </p:txBody>
      </p:sp>
    </p:spTree>
    <p:extLst>
      <p:ext uri="{BB962C8B-B14F-4D97-AF65-F5344CB8AC3E}">
        <p14:creationId xmlns:p14="http://schemas.microsoft.com/office/powerpoint/2010/main" val="2217265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nextCondLst>
                <p:cond evt="onClick" delay="0">
                  <p:tgtEl>
                    <p:spTgt spid="11"/>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696236" y="227397"/>
            <a:ext cx="2447764" cy="504056"/>
            <a:chOff x="6696236" y="1700808"/>
            <a:chExt cx="2447764" cy="504056"/>
          </a:xfrm>
          <a:solidFill>
            <a:schemeClr val="accent1"/>
          </a:solidFill>
        </p:grpSpPr>
        <p:sp>
          <p:nvSpPr>
            <p:cNvPr id="5" name="Oval 4"/>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7" name="Speech Bubble: Rectangle with Corners Rounded 6">
            <a:extLst>
              <a:ext uri="{FF2B5EF4-FFF2-40B4-BE49-F238E27FC236}">
                <a16:creationId xmlns:a16="http://schemas.microsoft.com/office/drawing/2014/main" xmlns="" id="{AEDE38E9-B50F-472F-98F5-729615434466}"/>
              </a:ext>
            </a:extLst>
          </p:cNvPr>
          <p:cNvSpPr/>
          <p:nvPr/>
        </p:nvSpPr>
        <p:spPr>
          <a:xfrm>
            <a:off x="1547664" y="980728"/>
            <a:ext cx="6120680" cy="648072"/>
          </a:xfrm>
          <a:prstGeom prst="wedgeRoundRectCallout">
            <a:avLst>
              <a:gd name="adj1" fmla="val -2734"/>
              <a:gd name="adj2" fmla="val 11909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Let’s practise reading some of this week’s focus words.</a:t>
            </a:r>
          </a:p>
        </p:txBody>
      </p:sp>
      <p:sp>
        <p:nvSpPr>
          <p:cNvPr id="8" name="TextBox 7">
            <a:extLst>
              <a:ext uri="{FF2B5EF4-FFF2-40B4-BE49-F238E27FC236}">
                <a16:creationId xmlns:a16="http://schemas.microsoft.com/office/drawing/2014/main" xmlns="" id="{54E0B4D9-F67B-4211-8F58-AD5DA5390FB8}"/>
              </a:ext>
            </a:extLst>
          </p:cNvPr>
          <p:cNvSpPr txBox="1"/>
          <p:nvPr/>
        </p:nvSpPr>
        <p:spPr>
          <a:xfrm>
            <a:off x="359532" y="2164279"/>
            <a:ext cx="2664296" cy="584775"/>
          </a:xfrm>
          <a:prstGeom prst="rect">
            <a:avLst/>
          </a:prstGeom>
          <a:noFill/>
        </p:spPr>
        <p:txBody>
          <a:bodyPr wrap="square" rtlCol="0">
            <a:spAutoFit/>
          </a:bodyPr>
          <a:lstStyle/>
          <a:p>
            <a:pPr algn="ctr"/>
            <a:r>
              <a:rPr lang="en-GB" sz="3200" dirty="0">
                <a:solidFill>
                  <a:srgbClr val="2DB6BC"/>
                </a:solidFill>
              </a:rPr>
              <a:t>patting</a:t>
            </a:r>
          </a:p>
        </p:txBody>
      </p:sp>
      <p:sp>
        <p:nvSpPr>
          <p:cNvPr id="10" name="TextBox 9">
            <a:extLst>
              <a:ext uri="{FF2B5EF4-FFF2-40B4-BE49-F238E27FC236}">
                <a16:creationId xmlns:a16="http://schemas.microsoft.com/office/drawing/2014/main" xmlns="" id="{68F3FD6D-F06C-4633-8FD2-2BF67112D4DB}"/>
              </a:ext>
            </a:extLst>
          </p:cNvPr>
          <p:cNvSpPr txBox="1"/>
          <p:nvPr/>
        </p:nvSpPr>
        <p:spPr>
          <a:xfrm>
            <a:off x="251520" y="2983908"/>
            <a:ext cx="2880320" cy="584775"/>
          </a:xfrm>
          <a:prstGeom prst="rect">
            <a:avLst/>
          </a:prstGeom>
          <a:noFill/>
        </p:spPr>
        <p:txBody>
          <a:bodyPr wrap="square" rtlCol="0">
            <a:spAutoFit/>
          </a:bodyPr>
          <a:lstStyle/>
          <a:p>
            <a:pPr algn="ctr"/>
            <a:r>
              <a:rPr lang="en-GB" sz="3200" dirty="0">
                <a:solidFill>
                  <a:srgbClr val="2DB6BC"/>
                </a:solidFill>
              </a:rPr>
              <a:t>humming</a:t>
            </a:r>
          </a:p>
        </p:txBody>
      </p:sp>
      <p:sp>
        <p:nvSpPr>
          <p:cNvPr id="11" name="TextBox 10">
            <a:extLst>
              <a:ext uri="{FF2B5EF4-FFF2-40B4-BE49-F238E27FC236}">
                <a16:creationId xmlns:a16="http://schemas.microsoft.com/office/drawing/2014/main" xmlns="" id="{0D24407D-C3CE-449B-8067-D6A2D21F5037}"/>
              </a:ext>
            </a:extLst>
          </p:cNvPr>
          <p:cNvSpPr txBox="1"/>
          <p:nvPr/>
        </p:nvSpPr>
        <p:spPr>
          <a:xfrm>
            <a:off x="359532" y="3774213"/>
            <a:ext cx="2664296" cy="584775"/>
          </a:xfrm>
          <a:prstGeom prst="rect">
            <a:avLst/>
          </a:prstGeom>
          <a:noFill/>
        </p:spPr>
        <p:txBody>
          <a:bodyPr wrap="square" rtlCol="0">
            <a:spAutoFit/>
          </a:bodyPr>
          <a:lstStyle/>
          <a:p>
            <a:pPr algn="ctr"/>
            <a:r>
              <a:rPr lang="en-GB" sz="3200" dirty="0">
                <a:solidFill>
                  <a:srgbClr val="2DB6BC"/>
                </a:solidFill>
              </a:rPr>
              <a:t>dropping</a:t>
            </a:r>
          </a:p>
        </p:txBody>
      </p:sp>
      <p:sp>
        <p:nvSpPr>
          <p:cNvPr id="12" name="TextBox 11">
            <a:extLst>
              <a:ext uri="{FF2B5EF4-FFF2-40B4-BE49-F238E27FC236}">
                <a16:creationId xmlns:a16="http://schemas.microsoft.com/office/drawing/2014/main" xmlns="" id="{D92A6990-4A8D-4E74-B8B8-E1BD116C0DEF}"/>
              </a:ext>
            </a:extLst>
          </p:cNvPr>
          <p:cNvSpPr txBox="1"/>
          <p:nvPr/>
        </p:nvSpPr>
        <p:spPr>
          <a:xfrm>
            <a:off x="359532" y="4593842"/>
            <a:ext cx="2664296" cy="584775"/>
          </a:xfrm>
          <a:prstGeom prst="rect">
            <a:avLst/>
          </a:prstGeom>
          <a:noFill/>
        </p:spPr>
        <p:txBody>
          <a:bodyPr wrap="square" rtlCol="0">
            <a:spAutoFit/>
          </a:bodyPr>
          <a:lstStyle/>
          <a:p>
            <a:pPr algn="ctr"/>
            <a:r>
              <a:rPr lang="en-GB" sz="3200" dirty="0">
                <a:solidFill>
                  <a:srgbClr val="2DB6BC"/>
                </a:solidFill>
              </a:rPr>
              <a:t>shopping</a:t>
            </a:r>
          </a:p>
        </p:txBody>
      </p:sp>
      <p:pic>
        <p:nvPicPr>
          <p:cNvPr id="13" name="Picture 12">
            <a:extLst>
              <a:ext uri="{FF2B5EF4-FFF2-40B4-BE49-F238E27FC236}">
                <a16:creationId xmlns:a16="http://schemas.microsoft.com/office/drawing/2014/main" xmlns="" id="{9E026D03-A5B3-4116-A15C-D9D9CF4E57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698660"/>
            <a:ext cx="2295206" cy="4598970"/>
          </a:xfrm>
          <a:prstGeom prst="rect">
            <a:avLst/>
          </a:prstGeom>
        </p:spPr>
      </p:pic>
      <p:sp>
        <p:nvSpPr>
          <p:cNvPr id="14" name="TextBox 13">
            <a:extLst>
              <a:ext uri="{FF2B5EF4-FFF2-40B4-BE49-F238E27FC236}">
                <a16:creationId xmlns:a16="http://schemas.microsoft.com/office/drawing/2014/main" xmlns="" id="{E4A4965E-75C0-4174-9E04-8B7411AA5C5E}"/>
              </a:ext>
            </a:extLst>
          </p:cNvPr>
          <p:cNvSpPr txBox="1"/>
          <p:nvPr/>
        </p:nvSpPr>
        <p:spPr>
          <a:xfrm>
            <a:off x="2415910" y="2164278"/>
            <a:ext cx="2664296" cy="584775"/>
          </a:xfrm>
          <a:prstGeom prst="rect">
            <a:avLst/>
          </a:prstGeom>
          <a:noFill/>
        </p:spPr>
        <p:txBody>
          <a:bodyPr wrap="square" rtlCol="0">
            <a:spAutoFit/>
          </a:bodyPr>
          <a:lstStyle/>
          <a:p>
            <a:pPr algn="ctr"/>
            <a:r>
              <a:rPr lang="en-GB" sz="3200" dirty="0">
                <a:solidFill>
                  <a:srgbClr val="2DB6BC"/>
                </a:solidFill>
              </a:rPr>
              <a:t>jogged</a:t>
            </a:r>
          </a:p>
        </p:txBody>
      </p:sp>
      <p:sp>
        <p:nvSpPr>
          <p:cNvPr id="15" name="TextBox 14">
            <a:extLst>
              <a:ext uri="{FF2B5EF4-FFF2-40B4-BE49-F238E27FC236}">
                <a16:creationId xmlns:a16="http://schemas.microsoft.com/office/drawing/2014/main" xmlns="" id="{C595A431-BE5A-44B5-88F5-4BA2287EACFA}"/>
              </a:ext>
            </a:extLst>
          </p:cNvPr>
          <p:cNvSpPr txBox="1"/>
          <p:nvPr/>
        </p:nvSpPr>
        <p:spPr>
          <a:xfrm>
            <a:off x="2415910" y="2983908"/>
            <a:ext cx="2664296" cy="584775"/>
          </a:xfrm>
          <a:prstGeom prst="rect">
            <a:avLst/>
          </a:prstGeom>
          <a:noFill/>
        </p:spPr>
        <p:txBody>
          <a:bodyPr wrap="square" rtlCol="0">
            <a:spAutoFit/>
          </a:bodyPr>
          <a:lstStyle/>
          <a:p>
            <a:pPr algn="ctr"/>
            <a:r>
              <a:rPr lang="en-GB" sz="3200" dirty="0">
                <a:solidFill>
                  <a:srgbClr val="2DB6BC"/>
                </a:solidFill>
              </a:rPr>
              <a:t>fitted</a:t>
            </a:r>
          </a:p>
        </p:txBody>
      </p:sp>
      <p:sp>
        <p:nvSpPr>
          <p:cNvPr id="16" name="TextBox 15">
            <a:extLst>
              <a:ext uri="{FF2B5EF4-FFF2-40B4-BE49-F238E27FC236}">
                <a16:creationId xmlns:a16="http://schemas.microsoft.com/office/drawing/2014/main" xmlns="" id="{4C1E876F-CCCE-4C4B-9597-88580A2220AF}"/>
              </a:ext>
            </a:extLst>
          </p:cNvPr>
          <p:cNvSpPr txBox="1"/>
          <p:nvPr/>
        </p:nvSpPr>
        <p:spPr>
          <a:xfrm>
            <a:off x="2429210" y="3774212"/>
            <a:ext cx="2664296" cy="584775"/>
          </a:xfrm>
          <a:prstGeom prst="rect">
            <a:avLst/>
          </a:prstGeom>
          <a:noFill/>
        </p:spPr>
        <p:txBody>
          <a:bodyPr wrap="square" rtlCol="0">
            <a:spAutoFit/>
          </a:bodyPr>
          <a:lstStyle/>
          <a:p>
            <a:pPr algn="ctr"/>
            <a:r>
              <a:rPr lang="en-GB" sz="3200" dirty="0">
                <a:solidFill>
                  <a:srgbClr val="2DB6BC"/>
                </a:solidFill>
              </a:rPr>
              <a:t>clapped</a:t>
            </a:r>
          </a:p>
        </p:txBody>
      </p:sp>
      <p:sp>
        <p:nvSpPr>
          <p:cNvPr id="17" name="TextBox 16">
            <a:extLst>
              <a:ext uri="{FF2B5EF4-FFF2-40B4-BE49-F238E27FC236}">
                <a16:creationId xmlns:a16="http://schemas.microsoft.com/office/drawing/2014/main" xmlns="" id="{606D2EE3-6665-4472-B7BF-3347927F078A}"/>
              </a:ext>
            </a:extLst>
          </p:cNvPr>
          <p:cNvSpPr txBox="1"/>
          <p:nvPr/>
        </p:nvSpPr>
        <p:spPr>
          <a:xfrm>
            <a:off x="2429210" y="4593842"/>
            <a:ext cx="2664296" cy="584775"/>
          </a:xfrm>
          <a:prstGeom prst="rect">
            <a:avLst/>
          </a:prstGeom>
          <a:noFill/>
        </p:spPr>
        <p:txBody>
          <a:bodyPr wrap="square" rtlCol="0">
            <a:spAutoFit/>
          </a:bodyPr>
          <a:lstStyle/>
          <a:p>
            <a:pPr algn="ctr"/>
            <a:r>
              <a:rPr lang="en-GB" sz="3200" dirty="0">
                <a:solidFill>
                  <a:srgbClr val="2DB6BC"/>
                </a:solidFill>
              </a:rPr>
              <a:t>stopped</a:t>
            </a:r>
          </a:p>
        </p:txBody>
      </p:sp>
      <p:sp>
        <p:nvSpPr>
          <p:cNvPr id="18" name="TextBox 17">
            <a:extLst>
              <a:ext uri="{FF2B5EF4-FFF2-40B4-BE49-F238E27FC236}">
                <a16:creationId xmlns:a16="http://schemas.microsoft.com/office/drawing/2014/main" xmlns="" id="{8E2CA70D-313F-40DA-B9D1-132AC2303EF2}"/>
              </a:ext>
            </a:extLst>
          </p:cNvPr>
          <p:cNvSpPr txBox="1"/>
          <p:nvPr/>
        </p:nvSpPr>
        <p:spPr>
          <a:xfrm>
            <a:off x="359532" y="5292497"/>
            <a:ext cx="2664296" cy="584775"/>
          </a:xfrm>
          <a:prstGeom prst="rect">
            <a:avLst/>
          </a:prstGeom>
          <a:noFill/>
        </p:spPr>
        <p:txBody>
          <a:bodyPr wrap="square" rtlCol="0">
            <a:spAutoFit/>
          </a:bodyPr>
          <a:lstStyle/>
          <a:p>
            <a:pPr algn="ctr"/>
            <a:r>
              <a:rPr lang="en-GB" sz="3200" dirty="0">
                <a:solidFill>
                  <a:srgbClr val="2DB6BC"/>
                </a:solidFill>
              </a:rPr>
              <a:t>England</a:t>
            </a:r>
          </a:p>
        </p:txBody>
      </p:sp>
      <p:sp>
        <p:nvSpPr>
          <p:cNvPr id="19" name="TextBox 18">
            <a:extLst>
              <a:ext uri="{FF2B5EF4-FFF2-40B4-BE49-F238E27FC236}">
                <a16:creationId xmlns:a16="http://schemas.microsoft.com/office/drawing/2014/main" xmlns="" id="{93B6EBC1-0D4C-4EBC-A56B-AB0F815C8E83}"/>
              </a:ext>
            </a:extLst>
          </p:cNvPr>
          <p:cNvSpPr txBox="1"/>
          <p:nvPr/>
        </p:nvSpPr>
        <p:spPr>
          <a:xfrm>
            <a:off x="2429210" y="5292497"/>
            <a:ext cx="2664296" cy="584775"/>
          </a:xfrm>
          <a:prstGeom prst="rect">
            <a:avLst/>
          </a:prstGeom>
          <a:noFill/>
        </p:spPr>
        <p:txBody>
          <a:bodyPr wrap="square" rtlCol="0">
            <a:spAutoFit/>
          </a:bodyPr>
          <a:lstStyle/>
          <a:p>
            <a:pPr algn="ctr"/>
            <a:r>
              <a:rPr lang="en-GB" sz="3200" dirty="0">
                <a:solidFill>
                  <a:srgbClr val="2DB6BC"/>
                </a:solidFill>
              </a:rPr>
              <a:t>tongue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0-#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0-#ppt_w/2"/>
                                          </p:val>
                                        </p:tav>
                                        <p:tav tm="100000">
                                          <p:val>
                                            <p:strVal val="#ppt_x"/>
                                          </p:val>
                                        </p:tav>
                                      </p:tavLst>
                                    </p:anim>
                                    <p:anim calcmode="lin" valueType="num">
                                      <p:cBhvr additive="base">
                                        <p:cTn id="23" dur="10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0-#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1000" fill="hold"/>
                                        <p:tgtEl>
                                          <p:spTgt spid="15"/>
                                        </p:tgtEl>
                                        <p:attrNameLst>
                                          <p:attrName>ppt_x</p:attrName>
                                        </p:attrNameLst>
                                      </p:cBhvr>
                                      <p:tavLst>
                                        <p:tav tm="0">
                                          <p:val>
                                            <p:strVal val="0-#ppt_w/2"/>
                                          </p:val>
                                        </p:tav>
                                        <p:tav tm="100000">
                                          <p:val>
                                            <p:strVal val="#ppt_x"/>
                                          </p:val>
                                        </p:tav>
                                      </p:tavLst>
                                    </p:anim>
                                    <p:anim calcmode="lin" valueType="num">
                                      <p:cBhvr additive="base">
                                        <p:cTn id="33" dur="100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0-#ppt_w/2"/>
                                          </p:val>
                                        </p:tav>
                                        <p:tav tm="100000">
                                          <p:val>
                                            <p:strVal val="#ppt_x"/>
                                          </p:val>
                                        </p:tav>
                                      </p:tavLst>
                                    </p:anim>
                                    <p:anim calcmode="lin" valueType="num">
                                      <p:cBhvr additive="base">
                                        <p:cTn id="38" dur="1000" fill="hold"/>
                                        <p:tgtEl>
                                          <p:spTgt spid="16"/>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ID="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1000" fill="hold"/>
                                        <p:tgtEl>
                                          <p:spTgt spid="17"/>
                                        </p:tgtEl>
                                        <p:attrNameLst>
                                          <p:attrName>ppt_x</p:attrName>
                                        </p:attrNameLst>
                                      </p:cBhvr>
                                      <p:tavLst>
                                        <p:tav tm="0">
                                          <p:val>
                                            <p:strVal val="0-#ppt_w/2"/>
                                          </p:val>
                                        </p:tav>
                                        <p:tav tm="100000">
                                          <p:val>
                                            <p:strVal val="#ppt_x"/>
                                          </p:val>
                                        </p:tav>
                                      </p:tavLst>
                                    </p:anim>
                                    <p:anim calcmode="lin" valueType="num">
                                      <p:cBhvr additive="base">
                                        <p:cTn id="43" dur="10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ID="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fill="hold"/>
                                        <p:tgtEl>
                                          <p:spTgt spid="18"/>
                                        </p:tgtEl>
                                        <p:attrNameLst>
                                          <p:attrName>ppt_x</p:attrName>
                                        </p:attrNameLst>
                                      </p:cBhvr>
                                      <p:tavLst>
                                        <p:tav tm="0">
                                          <p:val>
                                            <p:strVal val="0-#ppt_w/2"/>
                                          </p:val>
                                        </p:tav>
                                        <p:tav tm="100000">
                                          <p:val>
                                            <p:strVal val="#ppt_x"/>
                                          </p:val>
                                        </p:tav>
                                      </p:tavLst>
                                    </p:anim>
                                    <p:anim calcmode="lin" valueType="num">
                                      <p:cBhvr additive="base">
                                        <p:cTn id="48" dur="1000" fill="hold"/>
                                        <p:tgtEl>
                                          <p:spTgt spid="18"/>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ID="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1000" fill="hold"/>
                                        <p:tgtEl>
                                          <p:spTgt spid="19"/>
                                        </p:tgtEl>
                                        <p:attrNameLst>
                                          <p:attrName>ppt_x</p:attrName>
                                        </p:attrNameLst>
                                      </p:cBhvr>
                                      <p:tavLst>
                                        <p:tav tm="0">
                                          <p:val>
                                            <p:strVal val="0-#ppt_w/2"/>
                                          </p:val>
                                        </p:tav>
                                        <p:tav tm="100000">
                                          <p:val>
                                            <p:strVal val="#ppt_x"/>
                                          </p:val>
                                        </p:tav>
                                      </p:tavLst>
                                    </p:anim>
                                    <p:anim calcmode="lin" valueType="num">
                                      <p:cBhvr additive="base">
                                        <p:cTn id="5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P spid="16"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0" name="Rounded Rectangle 9"/>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23" name="Picture 22">
            <a:extLst>
              <a:ext uri="{FF2B5EF4-FFF2-40B4-BE49-F238E27FC236}">
                <a16:creationId xmlns:a16="http://schemas.microsoft.com/office/drawing/2014/main" xmlns="" id="{09813A7F-7D30-40FC-B9A3-9DE825B72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290534"/>
            <a:ext cx="1152128" cy="2214718"/>
          </a:xfrm>
          <a:prstGeom prst="rect">
            <a:avLst/>
          </a:prstGeom>
        </p:spPr>
      </p:pic>
      <p:pic>
        <p:nvPicPr>
          <p:cNvPr id="3" name="Picture 2">
            <a:extLst>
              <a:ext uri="{FF2B5EF4-FFF2-40B4-BE49-F238E27FC236}">
                <a16:creationId xmlns:a16="http://schemas.microsoft.com/office/drawing/2014/main" xmlns="" id="{1595D515-F1D7-48FA-990F-1171686B9D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447"/>
          <a:stretch/>
        </p:blipFill>
        <p:spPr>
          <a:xfrm flipH="1">
            <a:off x="6948263" y="2118130"/>
            <a:ext cx="1759759" cy="1471744"/>
          </a:xfrm>
          <a:prstGeom prst="rect">
            <a:avLst/>
          </a:prstGeom>
        </p:spPr>
      </p:pic>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7" name="Rounded Rectangle 8">
            <a:extLst>
              <a:ext uri="{FF2B5EF4-FFF2-40B4-BE49-F238E27FC236}">
                <a16:creationId xmlns:a16="http://schemas.microsoft.com/office/drawing/2014/main" xmlns="" id="{DA371D71-F61D-428E-9045-C4A9B2A3B7E8}"/>
              </a:ext>
            </a:extLst>
          </p:cNvPr>
          <p:cNvSpPr/>
          <p:nvPr/>
        </p:nvSpPr>
        <p:spPr>
          <a:xfrm>
            <a:off x="611560" y="4581128"/>
            <a:ext cx="7920880" cy="1656184"/>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Back at the hotel, Kit and Sam were lying on Mum and Dad’s bed and began making a scrapbook of their adventure so far. </a:t>
            </a:r>
          </a:p>
          <a:p>
            <a:r>
              <a:rPr lang="en-GB" sz="2000" dirty="0">
                <a:solidFill>
                  <a:schemeClr val="tx1"/>
                </a:solidFill>
                <a:latin typeface="Twinkl" pitchFamily="50" charset="0"/>
              </a:rPr>
              <a:t>“We can show everybody at home and tell them the story of Finn McCool!” said Kit as he was cutting and sticking a postcard into the scrapbook. </a:t>
            </a:r>
          </a:p>
        </p:txBody>
      </p:sp>
    </p:spTree>
    <p:extLst>
      <p:ext uri="{BB962C8B-B14F-4D97-AF65-F5344CB8AC3E}">
        <p14:creationId xmlns:p14="http://schemas.microsoft.com/office/powerpoint/2010/main" val="94953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7" name="Rounded Rectangle 8">
            <a:extLst>
              <a:ext uri="{FF2B5EF4-FFF2-40B4-BE49-F238E27FC236}">
                <a16:creationId xmlns:a16="http://schemas.microsoft.com/office/drawing/2014/main" xmlns="" id="{DA371D71-F61D-428E-9045-C4A9B2A3B7E8}"/>
              </a:ext>
            </a:extLst>
          </p:cNvPr>
          <p:cNvSpPr/>
          <p:nvPr/>
        </p:nvSpPr>
        <p:spPr>
          <a:xfrm>
            <a:off x="557140" y="1412776"/>
            <a:ext cx="7992888" cy="864096"/>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r>
              <a:rPr lang="en-GB" sz="2400" spc="-30" dirty="0">
                <a:solidFill>
                  <a:schemeClr val="tx1"/>
                </a:solidFill>
              </a:rPr>
              <a:t>Kit and Sam are looking through pictures on Dad’s phone. Can you write sentences to match the pictures?</a:t>
            </a:r>
          </a:p>
        </p:txBody>
      </p:sp>
      <p:sp>
        <p:nvSpPr>
          <p:cNvPr id="8" name="Title 1">
            <a:extLst>
              <a:ext uri="{FF2B5EF4-FFF2-40B4-BE49-F238E27FC236}">
                <a16:creationId xmlns:a16="http://schemas.microsoft.com/office/drawing/2014/main" xmlns="" id="{45CC8FDC-A844-4BA5-83D8-EA9BC2C25639}"/>
              </a:ext>
            </a:extLst>
          </p:cNvPr>
          <p:cNvSpPr>
            <a:spLocks noGrp="1"/>
          </p:cNvSpPr>
          <p:nvPr>
            <p:ph type="title"/>
          </p:nvPr>
        </p:nvSpPr>
        <p:spPr>
          <a:xfrm>
            <a:off x="457200" y="479425"/>
            <a:ext cx="8220075" cy="861343"/>
          </a:xfrm>
        </p:spPr>
        <p:txBody>
          <a:bodyPr/>
          <a:lstStyle/>
          <a:p>
            <a:pPr algn="ctr"/>
            <a:r>
              <a:rPr lang="en-GB" dirty="0">
                <a:solidFill>
                  <a:schemeClr val="tx1"/>
                </a:solidFill>
              </a:rPr>
              <a:t>Dad’s Snaps</a:t>
            </a:r>
            <a:endParaRPr lang="en-GB" altLang="en-US" sz="4800" dirty="0"/>
          </a:p>
        </p:txBody>
      </p:sp>
      <p:pic>
        <p:nvPicPr>
          <p:cNvPr id="10" name="Picture 9">
            <a:extLst>
              <a:ext uri="{FF2B5EF4-FFF2-40B4-BE49-F238E27FC236}">
                <a16:creationId xmlns:a16="http://schemas.microsoft.com/office/drawing/2014/main" xmlns="" id="{7FD15FB2-E02D-496A-8D44-DAE414FCC0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77"/>
          <a:stretch/>
        </p:blipFill>
        <p:spPr>
          <a:xfrm>
            <a:off x="3923928" y="3140968"/>
            <a:ext cx="1152128" cy="2232248"/>
          </a:xfrm>
          <a:prstGeom prst="rect">
            <a:avLst/>
          </a:prstGeom>
        </p:spPr>
      </p:pic>
      <p:pic>
        <p:nvPicPr>
          <p:cNvPr id="3" name="Picture 2">
            <a:extLst>
              <a:ext uri="{FF2B5EF4-FFF2-40B4-BE49-F238E27FC236}">
                <a16:creationId xmlns:a16="http://schemas.microsoft.com/office/drawing/2014/main" xmlns="" id="{3F1CF8FE-1507-4D7E-8A7F-B78C05C7810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35896" y="2633815"/>
            <a:ext cx="1775680" cy="3243457"/>
          </a:xfrm>
          <a:prstGeom prst="rect">
            <a:avLst/>
          </a:prstGeom>
        </p:spPr>
      </p:pic>
    </p:spTree>
    <p:extLst>
      <p:ext uri="{BB962C8B-B14F-4D97-AF65-F5344CB8AC3E}">
        <p14:creationId xmlns:p14="http://schemas.microsoft.com/office/powerpoint/2010/main" val="4159021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pic>
        <p:nvPicPr>
          <p:cNvPr id="12" name="Picture 11">
            <a:extLst>
              <a:ext uri="{FF2B5EF4-FFF2-40B4-BE49-F238E27FC236}">
                <a16:creationId xmlns:a16="http://schemas.microsoft.com/office/drawing/2014/main" xmlns="" id="{C537C988-8556-4C62-BA29-D8B006C4A9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000"/>
          <a:stretch/>
        </p:blipFill>
        <p:spPr>
          <a:xfrm>
            <a:off x="3275856" y="1556791"/>
            <a:ext cx="2592288" cy="3666093"/>
          </a:xfrm>
          <a:prstGeom prst="rect">
            <a:avLst/>
          </a:prstGeom>
        </p:spPr>
      </p:pic>
      <p:pic>
        <p:nvPicPr>
          <p:cNvPr id="3" name="Picture 2">
            <a:extLst>
              <a:ext uri="{FF2B5EF4-FFF2-40B4-BE49-F238E27FC236}">
                <a16:creationId xmlns:a16="http://schemas.microsoft.com/office/drawing/2014/main" xmlns="" id="{3F1CF8FE-1507-4D7E-8A7F-B78C05C7810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04884"/>
            <a:ext cx="2855800" cy="5216404"/>
          </a:xfrm>
          <a:prstGeom prst="rect">
            <a:avLst/>
          </a:prstGeom>
        </p:spPr>
      </p:pic>
    </p:spTree>
    <p:extLst>
      <p:ext uri="{BB962C8B-B14F-4D97-AF65-F5344CB8AC3E}">
        <p14:creationId xmlns:p14="http://schemas.microsoft.com/office/powerpoint/2010/main" val="181593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pic>
        <p:nvPicPr>
          <p:cNvPr id="9" name="Picture 8">
            <a:extLst>
              <a:ext uri="{FF2B5EF4-FFF2-40B4-BE49-F238E27FC236}">
                <a16:creationId xmlns:a16="http://schemas.microsoft.com/office/drawing/2014/main" xmlns="" id="{E2F2041F-C0F6-4695-A260-5AFB01F895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236" t="1" b="44316"/>
          <a:stretch/>
        </p:blipFill>
        <p:spPr>
          <a:xfrm>
            <a:off x="3275856" y="1556792"/>
            <a:ext cx="2447256" cy="3600400"/>
          </a:xfrm>
          <a:prstGeom prst="rect">
            <a:avLst/>
          </a:prstGeom>
        </p:spPr>
      </p:pic>
      <p:pic>
        <p:nvPicPr>
          <p:cNvPr id="7" name="Picture 6">
            <a:extLst>
              <a:ext uri="{FF2B5EF4-FFF2-40B4-BE49-F238E27FC236}">
                <a16:creationId xmlns:a16="http://schemas.microsoft.com/office/drawing/2014/main" xmlns="" id="{2E2F680E-B0BD-4432-8179-7E5AB2CB31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22" r="11111"/>
          <a:stretch/>
        </p:blipFill>
        <p:spPr>
          <a:xfrm>
            <a:off x="3203848" y="2221692"/>
            <a:ext cx="2592288" cy="2935500"/>
          </a:xfrm>
          <a:prstGeom prst="rect">
            <a:avLst/>
          </a:prstGeom>
        </p:spPr>
      </p:pic>
      <p:pic>
        <p:nvPicPr>
          <p:cNvPr id="3" name="Picture 2">
            <a:extLst>
              <a:ext uri="{FF2B5EF4-FFF2-40B4-BE49-F238E27FC236}">
                <a16:creationId xmlns:a16="http://schemas.microsoft.com/office/drawing/2014/main" xmlns="" id="{3F1CF8FE-1507-4D7E-8A7F-B78C05C7810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04884"/>
            <a:ext cx="2855800" cy="5216404"/>
          </a:xfrm>
          <a:prstGeom prst="rect">
            <a:avLst/>
          </a:prstGeom>
        </p:spPr>
      </p:pic>
    </p:spTree>
    <p:extLst>
      <p:ext uri="{BB962C8B-B14F-4D97-AF65-F5344CB8AC3E}">
        <p14:creationId xmlns:p14="http://schemas.microsoft.com/office/powerpoint/2010/main" val="589504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606FF9E-A9A8-4B2D-B4CC-B25D1DB47D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11" r="1594" b="35407"/>
          <a:stretch/>
        </p:blipFill>
        <p:spPr>
          <a:xfrm>
            <a:off x="3120952" y="1412776"/>
            <a:ext cx="2733560" cy="4176464"/>
          </a:xfrm>
          <a:prstGeom prst="rect">
            <a:avLst/>
          </a:prstGeom>
        </p:spPr>
      </p:pic>
      <p:pic>
        <p:nvPicPr>
          <p:cNvPr id="9" name="Picture 8">
            <a:extLst>
              <a:ext uri="{FF2B5EF4-FFF2-40B4-BE49-F238E27FC236}">
                <a16:creationId xmlns:a16="http://schemas.microsoft.com/office/drawing/2014/main" xmlns="" id="{C9650F8B-C125-4656-AE85-0F6325453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780928"/>
            <a:ext cx="1296144" cy="1877703"/>
          </a:xfrm>
          <a:prstGeom prst="rect">
            <a:avLst/>
          </a:prstGeom>
        </p:spPr>
      </p:pic>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pic>
        <p:nvPicPr>
          <p:cNvPr id="3" name="Picture 2">
            <a:extLst>
              <a:ext uri="{FF2B5EF4-FFF2-40B4-BE49-F238E27FC236}">
                <a16:creationId xmlns:a16="http://schemas.microsoft.com/office/drawing/2014/main" xmlns="" id="{3F1CF8FE-1507-4D7E-8A7F-B78C05C7810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04884"/>
            <a:ext cx="2855800" cy="5216404"/>
          </a:xfrm>
          <a:prstGeom prst="rect">
            <a:avLst/>
          </a:prstGeom>
        </p:spPr>
      </p:pic>
    </p:spTree>
    <p:extLst>
      <p:ext uri="{BB962C8B-B14F-4D97-AF65-F5344CB8AC3E}">
        <p14:creationId xmlns:p14="http://schemas.microsoft.com/office/powerpoint/2010/main" val="3511597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pic>
        <p:nvPicPr>
          <p:cNvPr id="8" name="Picture 7">
            <a:extLst>
              <a:ext uri="{FF2B5EF4-FFF2-40B4-BE49-F238E27FC236}">
                <a16:creationId xmlns:a16="http://schemas.microsoft.com/office/drawing/2014/main" xmlns="" id="{A6BE4402-18DE-4C2E-ABC8-CF42A0B8EA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063" r="24605" b="43203"/>
          <a:stretch/>
        </p:blipFill>
        <p:spPr>
          <a:xfrm>
            <a:off x="3131840" y="1556792"/>
            <a:ext cx="2682204" cy="3672408"/>
          </a:xfrm>
          <a:prstGeom prst="rect">
            <a:avLst/>
          </a:prstGeom>
        </p:spPr>
      </p:pic>
      <p:pic>
        <p:nvPicPr>
          <p:cNvPr id="13" name="Picture 12">
            <a:extLst>
              <a:ext uri="{FF2B5EF4-FFF2-40B4-BE49-F238E27FC236}">
                <a16:creationId xmlns:a16="http://schemas.microsoft.com/office/drawing/2014/main" xmlns="" id="{02DFC7F1-70F1-4B0C-B898-08FD43A49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756" b="64140"/>
          <a:stretch/>
        </p:blipFill>
        <p:spPr>
          <a:xfrm>
            <a:off x="4572000" y="3358737"/>
            <a:ext cx="1242044" cy="286287"/>
          </a:xfrm>
          <a:prstGeom prst="rect">
            <a:avLst/>
          </a:prstGeom>
        </p:spPr>
      </p:pic>
      <p:pic>
        <p:nvPicPr>
          <p:cNvPr id="3" name="Picture 2">
            <a:extLst>
              <a:ext uri="{FF2B5EF4-FFF2-40B4-BE49-F238E27FC236}">
                <a16:creationId xmlns:a16="http://schemas.microsoft.com/office/drawing/2014/main" xmlns="" id="{3F1CF8FE-1507-4D7E-8A7F-B78C05C7810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04884"/>
            <a:ext cx="2855800" cy="5216404"/>
          </a:xfrm>
          <a:prstGeom prst="rect">
            <a:avLst/>
          </a:prstGeom>
        </p:spPr>
      </p:pic>
    </p:spTree>
    <p:extLst>
      <p:ext uri="{BB962C8B-B14F-4D97-AF65-F5344CB8AC3E}">
        <p14:creationId xmlns:p14="http://schemas.microsoft.com/office/powerpoint/2010/main" val="1812855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D89A07B5-1539-4B7B-8E92-7DC0E50BAAF6}"/>
              </a:ext>
            </a:extLst>
          </p:cNvPr>
          <p:cNvGrpSpPr/>
          <p:nvPr/>
        </p:nvGrpSpPr>
        <p:grpSpPr>
          <a:xfrm>
            <a:off x="8020050" y="227397"/>
            <a:ext cx="1123947" cy="504056"/>
            <a:chOff x="8020930" y="1700808"/>
            <a:chExt cx="1159582" cy="504056"/>
          </a:xfrm>
          <a:solidFill>
            <a:srgbClr val="009386"/>
          </a:solidFill>
        </p:grpSpPr>
        <p:sp>
          <p:nvSpPr>
            <p:cNvPr id="13" name="Oval 12">
              <a:extLst>
                <a:ext uri="{FF2B5EF4-FFF2-40B4-BE49-F238E27FC236}">
                  <a16:creationId xmlns:a16="http://schemas.microsoft.com/office/drawing/2014/main" xmlns="" id="{FC8BBAAF-7C90-42DD-B622-0FBB1ECE1D94}"/>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Rectangle 13">
              <a:extLst>
                <a:ext uri="{FF2B5EF4-FFF2-40B4-BE49-F238E27FC236}">
                  <a16:creationId xmlns:a16="http://schemas.microsoft.com/office/drawing/2014/main" xmlns="" id="{2496C480-6623-4B2E-8B47-0967228ED10D}"/>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sp>
        <p:nvSpPr>
          <p:cNvPr id="28675" name="Title 1"/>
          <p:cNvSpPr>
            <a:spLocks noGrp="1"/>
          </p:cNvSpPr>
          <p:nvPr>
            <p:ph type="title" idx="4294967295"/>
          </p:nvPr>
        </p:nvSpPr>
        <p:spPr>
          <a:xfrm>
            <a:off x="452438" y="535494"/>
            <a:ext cx="8220075" cy="993775"/>
          </a:xfrm>
        </p:spPr>
        <p:txBody>
          <a:bodyPr/>
          <a:lstStyle/>
          <a:p>
            <a:r>
              <a:rPr lang="en-GB" altLang="en-US" sz="3800" dirty="0">
                <a:latin typeface="Twinkl SemiBold" pitchFamily="2" charset="0"/>
              </a:rPr>
              <a:t>Exploring Northern Ireland</a:t>
            </a:r>
          </a:p>
        </p:txBody>
      </p:sp>
      <p:sp>
        <p:nvSpPr>
          <p:cNvPr id="28676" name="Title 1"/>
          <p:cNvSpPr>
            <a:spLocks/>
          </p:cNvSpPr>
          <p:nvPr/>
        </p:nvSpPr>
        <p:spPr bwMode="auto">
          <a:xfrm>
            <a:off x="455613" y="5399161"/>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GB" altLang="en-US" sz="4000" b="1" dirty="0">
                <a:latin typeface="Twinkl SemiBold" pitchFamily="2" charset="0"/>
              </a:rPr>
              <a:t>A ‘Let’s Write Together!’ Book</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571" t="6640" b="33027"/>
          <a:stretch/>
        </p:blipFill>
        <p:spPr>
          <a:xfrm>
            <a:off x="490919" y="1468877"/>
            <a:ext cx="8177399" cy="3901096"/>
          </a:xfrm>
          <a:prstGeom prst="rect">
            <a:avLst/>
          </a:prstGeom>
        </p:spPr>
      </p:pic>
      <p:sp>
        <p:nvSpPr>
          <p:cNvPr id="11" name="Rounded Rectangle 10"/>
          <p:cNvSpPr/>
          <p:nvPr/>
        </p:nvSpPr>
        <p:spPr bwMode="auto">
          <a:xfrm>
            <a:off x="457200" y="1468876"/>
            <a:ext cx="8220075" cy="3901097"/>
          </a:xfrm>
          <a:prstGeom prst="roundRect">
            <a:avLst>
              <a:gd name="adj" fmla="val 0"/>
            </a:avLst>
          </a:prstGeom>
          <a:blipFill>
            <a:blip r:embed="rId3"/>
            <a:srcRect/>
            <a:stretch>
              <a:fillRect t="-26422" b="-26302"/>
            </a:stretch>
          </a:blip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10" name="Picture 8">
            <a:extLst>
              <a:ext uri="{FF2B5EF4-FFF2-40B4-BE49-F238E27FC236}">
                <a16:creationId xmlns:a16="http://schemas.microsoft.com/office/drawing/2014/main" xmlns="" id="{97CFF2D1-DBFE-8F48-A7B8-D8319B27B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606" y="2892754"/>
            <a:ext cx="3067869" cy="239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686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2" name="Rounded Rectangle 11"/>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2">
            <a:extLst>
              <a:ext uri="{FF2B5EF4-FFF2-40B4-BE49-F238E27FC236}">
                <a16:creationId xmlns:a16="http://schemas.microsoft.com/office/drawing/2014/main" xmlns="" id="{EBA4B151-1B86-4851-A64E-FAC621E5A1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1952549" y="3286625"/>
            <a:ext cx="5229375" cy="2069145"/>
          </a:xfrm>
          <a:prstGeom prst="rect">
            <a:avLst/>
          </a:prstGeom>
        </p:spPr>
      </p:pic>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7" name="Rounded Rectangle 8">
            <a:extLst>
              <a:ext uri="{FF2B5EF4-FFF2-40B4-BE49-F238E27FC236}">
                <a16:creationId xmlns:a16="http://schemas.microsoft.com/office/drawing/2014/main" xmlns="" id="{DA371D71-F61D-428E-9045-C4A9B2A3B7E8}"/>
              </a:ext>
            </a:extLst>
          </p:cNvPr>
          <p:cNvSpPr/>
          <p:nvPr/>
        </p:nvSpPr>
        <p:spPr>
          <a:xfrm>
            <a:off x="611560" y="5157192"/>
            <a:ext cx="7920880" cy="1080120"/>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Dad had planned a surprise for Mum for their wedding anniversary. We fitted our bags into the car and went on holiday on a ferry! </a:t>
            </a:r>
          </a:p>
        </p:txBody>
      </p:sp>
      <p:grpSp>
        <p:nvGrpSpPr>
          <p:cNvPr id="9" name="Show button">
            <a:extLst>
              <a:ext uri="{FF2B5EF4-FFF2-40B4-BE49-F238E27FC236}">
                <a16:creationId xmlns:a16="http://schemas.microsoft.com/office/drawing/2014/main" xmlns="" id="{72AE1B0D-0F58-4BF6-8F91-364E9270CEEE}"/>
              </a:ext>
            </a:extLst>
          </p:cNvPr>
          <p:cNvGrpSpPr>
            <a:grpSpLocks/>
          </p:cNvGrpSpPr>
          <p:nvPr/>
        </p:nvGrpSpPr>
        <p:grpSpPr bwMode="auto">
          <a:xfrm>
            <a:off x="5686615" y="4321198"/>
            <a:ext cx="2811016" cy="666750"/>
            <a:chOff x="5601774" y="5534675"/>
            <a:chExt cx="2812133" cy="666848"/>
          </a:xfrm>
        </p:grpSpPr>
        <p:sp>
          <p:nvSpPr>
            <p:cNvPr id="10" name="Rectangle: Rounded Corners 9">
              <a:extLst>
                <a:ext uri="{FF2B5EF4-FFF2-40B4-BE49-F238E27FC236}">
                  <a16:creationId xmlns:a16="http://schemas.microsoft.com/office/drawing/2014/main" xmlns="" id="{66515404-269F-4C86-B66C-B1CA750CB57D}"/>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1" name="Picture 10">
              <a:extLst>
                <a:ext uri="{FF2B5EF4-FFF2-40B4-BE49-F238E27FC236}">
                  <a16:creationId xmlns:a16="http://schemas.microsoft.com/office/drawing/2014/main" xmlns="" id="{23216C11-900B-4B23-89BA-467DFF3929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spTree>
    <p:extLst>
      <p:ext uri="{BB962C8B-B14F-4D97-AF65-F5344CB8AC3E}">
        <p14:creationId xmlns:p14="http://schemas.microsoft.com/office/powerpoint/2010/main" val="3385174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9"/>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2" name="Rounded Rectangle 11"/>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grpSp>
        <p:nvGrpSpPr>
          <p:cNvPr id="9" name="Show button">
            <a:extLst>
              <a:ext uri="{FF2B5EF4-FFF2-40B4-BE49-F238E27FC236}">
                <a16:creationId xmlns:a16="http://schemas.microsoft.com/office/drawing/2014/main" xmlns="" id="{F3B614FC-635F-4377-B8B5-396586EA31AE}"/>
              </a:ext>
            </a:extLst>
          </p:cNvPr>
          <p:cNvGrpSpPr>
            <a:grpSpLocks/>
          </p:cNvGrpSpPr>
          <p:nvPr/>
        </p:nvGrpSpPr>
        <p:grpSpPr bwMode="auto">
          <a:xfrm>
            <a:off x="5686615" y="4321198"/>
            <a:ext cx="2811016" cy="666750"/>
            <a:chOff x="5601774" y="5534675"/>
            <a:chExt cx="2812133" cy="666848"/>
          </a:xfrm>
        </p:grpSpPr>
        <p:sp>
          <p:nvSpPr>
            <p:cNvPr id="10" name="Rectangle: Rounded Corners 9">
              <a:extLst>
                <a:ext uri="{FF2B5EF4-FFF2-40B4-BE49-F238E27FC236}">
                  <a16:creationId xmlns:a16="http://schemas.microsoft.com/office/drawing/2014/main" xmlns="" id="{758A1B7B-EB0F-4ACB-A9A0-03D139A92F06}"/>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1" name="Picture 10">
              <a:extLst>
                <a:ext uri="{FF2B5EF4-FFF2-40B4-BE49-F238E27FC236}">
                  <a16:creationId xmlns:a16="http://schemas.microsoft.com/office/drawing/2014/main" xmlns="" id="{2DA8012F-C7C2-4A89-83F3-39A1AD4564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pic>
        <p:nvPicPr>
          <p:cNvPr id="13" name="Picture 8">
            <a:extLst>
              <a:ext uri="{FF2B5EF4-FFF2-40B4-BE49-F238E27FC236}">
                <a16:creationId xmlns:a16="http://schemas.microsoft.com/office/drawing/2014/main" xmlns="" id="{A2D55885-7065-8A46-95C9-1EB244E74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606" y="2892754"/>
            <a:ext cx="3067869" cy="239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8">
            <a:extLst>
              <a:ext uri="{FF2B5EF4-FFF2-40B4-BE49-F238E27FC236}">
                <a16:creationId xmlns:a16="http://schemas.microsoft.com/office/drawing/2014/main" xmlns="" id="{DA371D71-F61D-428E-9045-C4A9B2A3B7E8}"/>
              </a:ext>
            </a:extLst>
          </p:cNvPr>
          <p:cNvSpPr/>
          <p:nvPr/>
        </p:nvSpPr>
        <p:spPr>
          <a:xfrm>
            <a:off x="611560" y="5157192"/>
            <a:ext cx="7920880" cy="1080120"/>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We slept on the ferry and woke up to find that we were not in England anymore! As we drove, we noticed so many green fields and we finally stopped at the Giant’s Causeway. </a:t>
            </a:r>
          </a:p>
        </p:txBody>
      </p:sp>
    </p:spTree>
    <p:extLst>
      <p:ext uri="{BB962C8B-B14F-4D97-AF65-F5344CB8AC3E}">
        <p14:creationId xmlns:p14="http://schemas.microsoft.com/office/powerpoint/2010/main" val="2841861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9"/>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3"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23" name="Picture 14">
            <a:extLst>
              <a:ext uri="{FF2B5EF4-FFF2-40B4-BE49-F238E27FC236}">
                <a16:creationId xmlns:a16="http://schemas.microsoft.com/office/drawing/2014/main" xmlns="" id="{9C8C6258-F1CA-4DFD-B3B2-E9B6D0F83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1833537"/>
            <a:ext cx="10366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a:extLst>
              <a:ext uri="{FF2B5EF4-FFF2-40B4-BE49-F238E27FC236}">
                <a16:creationId xmlns:a16="http://schemas.microsoft.com/office/drawing/2014/main" xmlns="" id="{FE137891-BD26-40ED-AB56-966EDB345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088" y="1075287"/>
            <a:ext cx="2302552" cy="425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a:extLst>
              <a:ext uri="{FF2B5EF4-FFF2-40B4-BE49-F238E27FC236}">
                <a16:creationId xmlns:a16="http://schemas.microsoft.com/office/drawing/2014/main" xmlns="" id="{257C5471-8585-418B-9FEA-0274269B0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564" y="1833537"/>
            <a:ext cx="1636713"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xmlns="" id="{1A712551-74AB-4328-B910-47F4CD31384B}"/>
              </a:ext>
            </a:extLst>
          </p:cNvPr>
          <p:cNvGrpSpPr/>
          <p:nvPr/>
        </p:nvGrpSpPr>
        <p:grpSpPr>
          <a:xfrm>
            <a:off x="8020050" y="227397"/>
            <a:ext cx="1123947" cy="504056"/>
            <a:chOff x="8020930" y="1700808"/>
            <a:chExt cx="1159582" cy="504056"/>
          </a:xfrm>
          <a:solidFill>
            <a:srgbClr val="00938F"/>
          </a:solidFill>
        </p:grpSpPr>
        <p:sp>
          <p:nvSpPr>
            <p:cNvPr id="19" name="Oval 18">
              <a:extLst>
                <a:ext uri="{FF2B5EF4-FFF2-40B4-BE49-F238E27FC236}">
                  <a16:creationId xmlns:a16="http://schemas.microsoft.com/office/drawing/2014/main" xmlns="" id="{43AA8C7B-ECCD-4E4C-BF18-AE08466876C5}"/>
                </a:ext>
              </a:extLst>
            </p:cNvPr>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DD3914BC-F2C5-40B4-9C3C-1E3478B58602}"/>
                </a:ext>
              </a:extLst>
            </p:cNvPr>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Teach</a:t>
              </a:r>
            </a:p>
          </p:txBody>
        </p:sp>
      </p:grpSp>
      <p:sp>
        <p:nvSpPr>
          <p:cNvPr id="21" name="Rounded Rectangle 8">
            <a:extLst>
              <a:ext uri="{FF2B5EF4-FFF2-40B4-BE49-F238E27FC236}">
                <a16:creationId xmlns:a16="http://schemas.microsoft.com/office/drawing/2014/main" xmlns="" id="{FFDBB6E0-9424-4263-A593-9615792DA70A}"/>
              </a:ext>
            </a:extLst>
          </p:cNvPr>
          <p:cNvSpPr/>
          <p:nvPr/>
        </p:nvSpPr>
        <p:spPr>
          <a:xfrm>
            <a:off x="611560" y="4869160"/>
            <a:ext cx="7920880" cy="1368152"/>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We met Eva. She told us all about the history and the legend of Finn McCool. Finn was a giant who made the beautiful stones by grabbing rocks to make a path.</a:t>
            </a:r>
          </a:p>
        </p:txBody>
      </p:sp>
      <p:grpSp>
        <p:nvGrpSpPr>
          <p:cNvPr id="10" name="Show button">
            <a:extLst>
              <a:ext uri="{FF2B5EF4-FFF2-40B4-BE49-F238E27FC236}">
                <a16:creationId xmlns:a16="http://schemas.microsoft.com/office/drawing/2014/main" xmlns="" id="{2B6EE2FF-6ED9-4954-84FB-5BFB391C76B0}"/>
              </a:ext>
            </a:extLst>
          </p:cNvPr>
          <p:cNvGrpSpPr>
            <a:grpSpLocks/>
          </p:cNvGrpSpPr>
          <p:nvPr/>
        </p:nvGrpSpPr>
        <p:grpSpPr bwMode="auto">
          <a:xfrm>
            <a:off x="5686615" y="4054004"/>
            <a:ext cx="2811016" cy="666750"/>
            <a:chOff x="5601774" y="5534675"/>
            <a:chExt cx="2812133" cy="666848"/>
          </a:xfrm>
        </p:grpSpPr>
        <p:sp>
          <p:nvSpPr>
            <p:cNvPr id="11" name="Rectangle: Rounded Corners 10">
              <a:extLst>
                <a:ext uri="{FF2B5EF4-FFF2-40B4-BE49-F238E27FC236}">
                  <a16:creationId xmlns:a16="http://schemas.microsoft.com/office/drawing/2014/main" xmlns="" id="{B4E48274-0F6A-451C-8E12-5FA132F53106}"/>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2" name="Picture 11">
              <a:extLst>
                <a:ext uri="{FF2B5EF4-FFF2-40B4-BE49-F238E27FC236}">
                  <a16:creationId xmlns:a16="http://schemas.microsoft.com/office/drawing/2014/main" xmlns="" id="{CC765469-0350-4451-A934-E811401FE6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spTree>
    <p:extLst>
      <p:ext uri="{BB962C8B-B14F-4D97-AF65-F5344CB8AC3E}">
        <p14:creationId xmlns:p14="http://schemas.microsoft.com/office/powerpoint/2010/main" val="757992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nextCondLst>
                <p:cond evt="onClick" delay="0">
                  <p:tgtEl>
                    <p:spTgt spid="10"/>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AEDE38E9-B50F-472F-98F5-729615434466}"/>
              </a:ext>
            </a:extLst>
          </p:cNvPr>
          <p:cNvSpPr/>
          <p:nvPr/>
        </p:nvSpPr>
        <p:spPr>
          <a:xfrm>
            <a:off x="1475656" y="1124744"/>
            <a:ext cx="6120680" cy="648072"/>
          </a:xfrm>
          <a:prstGeom prst="wedgeRoundRectCallout">
            <a:avLst>
              <a:gd name="adj1" fmla="val 27275"/>
              <a:gd name="adj2" fmla="val 15958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Now, let’s write them with the magic pencil...</a:t>
            </a:r>
          </a:p>
        </p:txBody>
      </p:sp>
      <p:pic>
        <p:nvPicPr>
          <p:cNvPr id="3" name="Picture 2">
            <a:extLst>
              <a:ext uri="{FF2B5EF4-FFF2-40B4-BE49-F238E27FC236}">
                <a16:creationId xmlns:a16="http://schemas.microsoft.com/office/drawing/2014/main" xmlns="" id="{3E3D5A98-5A3E-46E2-A0A1-6E87C3714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436096" y="1844824"/>
            <a:ext cx="2283621" cy="4438585"/>
          </a:xfrm>
          <a:prstGeom prst="rect">
            <a:avLst/>
          </a:prstGeom>
        </p:spPr>
      </p:pic>
      <p:pic>
        <p:nvPicPr>
          <p:cNvPr id="8" name="Picture 5">
            <a:extLst>
              <a:ext uri="{FF2B5EF4-FFF2-40B4-BE49-F238E27FC236}">
                <a16:creationId xmlns:a16="http://schemas.microsoft.com/office/drawing/2014/main" xmlns="" id="{25261424-F893-490E-9D1C-5031BE9AA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100" y="2192853"/>
            <a:ext cx="4243300" cy="386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xmlns="" id="{1FBE9063-AE1F-4522-9A1C-FD3A9CC1ED0B}"/>
              </a:ext>
            </a:extLst>
          </p:cNvPr>
          <p:cNvGrpSpPr/>
          <p:nvPr/>
        </p:nvGrpSpPr>
        <p:grpSpPr>
          <a:xfrm>
            <a:off x="6696236" y="227397"/>
            <a:ext cx="2447764" cy="504056"/>
            <a:chOff x="6696236" y="1700808"/>
            <a:chExt cx="2447764" cy="504056"/>
          </a:xfrm>
          <a:solidFill>
            <a:schemeClr val="accent1"/>
          </a:solidFill>
        </p:grpSpPr>
        <p:sp>
          <p:nvSpPr>
            <p:cNvPr id="10" name="Oval 9">
              <a:extLst>
                <a:ext uri="{FF2B5EF4-FFF2-40B4-BE49-F238E27FC236}">
                  <a16:creationId xmlns:a16="http://schemas.microsoft.com/office/drawing/2014/main" xmlns="" id="{FA02DFC0-3F48-41BE-BB8D-6D09321381C5}"/>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E2D62E11-65E1-48BA-86B1-A52FF4022E9C}"/>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Tree>
    <p:extLst>
      <p:ext uri="{BB962C8B-B14F-4D97-AF65-F5344CB8AC3E}">
        <p14:creationId xmlns:p14="http://schemas.microsoft.com/office/powerpoint/2010/main" val="2023406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8"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14" name="Picture 2">
            <a:extLst>
              <a:ext uri="{FF2B5EF4-FFF2-40B4-BE49-F238E27FC236}">
                <a16:creationId xmlns:a16="http://schemas.microsoft.com/office/drawing/2014/main" xmlns="" id="{39067D78-A4A9-4E67-B1EF-AADC5A070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088" y="1075287"/>
            <a:ext cx="2302552" cy="425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xmlns="" id="{F1BA4C80-FECF-4D92-B7C7-C2E486697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2838" y="1820837"/>
            <a:ext cx="1036637"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xmlns="" id="{34B8EBCF-9CAF-43F5-847A-9E36CC35D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1833537"/>
            <a:ext cx="1287463"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hought Bubble: Cloud 11">
            <a:extLst>
              <a:ext uri="{FF2B5EF4-FFF2-40B4-BE49-F238E27FC236}">
                <a16:creationId xmlns:a16="http://schemas.microsoft.com/office/drawing/2014/main" xmlns="" id="{829F5E15-7787-472C-8F5F-28046B06AC9E}"/>
              </a:ext>
            </a:extLst>
          </p:cNvPr>
          <p:cNvSpPr/>
          <p:nvPr/>
        </p:nvSpPr>
        <p:spPr>
          <a:xfrm>
            <a:off x="6372225" y="908050"/>
            <a:ext cx="2087563" cy="1584325"/>
          </a:xfrm>
          <a:prstGeom prst="cloudCallout">
            <a:avLst>
              <a:gd name="adj1" fmla="val -76738"/>
              <a:gd name="adj2" fmla="val 1541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3" name="Picture 4">
            <a:extLst>
              <a:ext uri="{FF2B5EF4-FFF2-40B4-BE49-F238E27FC236}">
                <a16:creationId xmlns:a16="http://schemas.microsoft.com/office/drawing/2014/main" xmlns="" id="{7FD14F84-7B62-4D69-90F0-D0D96C5DD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1181100"/>
            <a:ext cx="13176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7" name="Rounded Rectangle 8">
            <a:extLst>
              <a:ext uri="{FF2B5EF4-FFF2-40B4-BE49-F238E27FC236}">
                <a16:creationId xmlns:a16="http://schemas.microsoft.com/office/drawing/2014/main" xmlns="" id="{DA371D71-F61D-428E-9045-C4A9B2A3B7E8}"/>
              </a:ext>
            </a:extLst>
          </p:cNvPr>
          <p:cNvSpPr/>
          <p:nvPr/>
        </p:nvSpPr>
        <p:spPr>
          <a:xfrm>
            <a:off x="611560" y="4869160"/>
            <a:ext cx="7920880" cy="1368152"/>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rPr>
              <a:t>In the story, the Scottish giant stepped over to Ireland. He was tricked by Finn, who pretended to be a baby napping in a cot. </a:t>
            </a:r>
            <a:r>
              <a:rPr lang="en-GB" sz="2000" dirty="0">
                <a:solidFill>
                  <a:schemeClr val="tx1"/>
                </a:solidFill>
                <a:latin typeface="Twinkl" pitchFamily="50" charset="0"/>
              </a:rPr>
              <a:t>The Scottish giant was so scared that he stepped back and broke up the stones, stopping other giants coming to fight him.</a:t>
            </a:r>
          </a:p>
        </p:txBody>
      </p:sp>
      <p:grpSp>
        <p:nvGrpSpPr>
          <p:cNvPr id="15" name="Show button">
            <a:extLst>
              <a:ext uri="{FF2B5EF4-FFF2-40B4-BE49-F238E27FC236}">
                <a16:creationId xmlns:a16="http://schemas.microsoft.com/office/drawing/2014/main" xmlns="" id="{5C11CE2C-8E8F-442A-904D-657F85C28D69}"/>
              </a:ext>
            </a:extLst>
          </p:cNvPr>
          <p:cNvGrpSpPr>
            <a:grpSpLocks/>
          </p:cNvGrpSpPr>
          <p:nvPr/>
        </p:nvGrpSpPr>
        <p:grpSpPr bwMode="auto">
          <a:xfrm>
            <a:off x="5686615" y="4070043"/>
            <a:ext cx="2811016" cy="666750"/>
            <a:chOff x="5601774" y="5534675"/>
            <a:chExt cx="2812133" cy="666848"/>
          </a:xfrm>
        </p:grpSpPr>
        <p:sp>
          <p:nvSpPr>
            <p:cNvPr id="16" name="Rectangle: Rounded Corners 15">
              <a:extLst>
                <a:ext uri="{FF2B5EF4-FFF2-40B4-BE49-F238E27FC236}">
                  <a16:creationId xmlns:a16="http://schemas.microsoft.com/office/drawing/2014/main" xmlns="" id="{816D7EDA-9EF8-438B-9B69-D14A1B921C98}"/>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7" name="Picture 16">
              <a:extLst>
                <a:ext uri="{FF2B5EF4-FFF2-40B4-BE49-F238E27FC236}">
                  <a16:creationId xmlns:a16="http://schemas.microsoft.com/office/drawing/2014/main" xmlns="" id="{E6F9A1F9-7E9C-489D-A646-48AA1B32B0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spTree>
    <p:extLst>
      <p:ext uri="{BB962C8B-B14F-4D97-AF65-F5344CB8AC3E}">
        <p14:creationId xmlns:p14="http://schemas.microsoft.com/office/powerpoint/2010/main" val="1219793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15"/>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8" name="Rounded Rectangle 2">
            <a:extLst>
              <a:ext uri="{FF2B5EF4-FFF2-40B4-BE49-F238E27FC236}">
                <a16:creationId xmlns:a16="http://schemas.microsoft.com/office/drawing/2014/main" xmlns="" id="{1BFB0A63-328E-0C47-89F3-602C758756B9}"/>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sp>
        <p:nvSpPr>
          <p:cNvPr id="7" name="Rounded Rectangle 8">
            <a:extLst>
              <a:ext uri="{FF2B5EF4-FFF2-40B4-BE49-F238E27FC236}">
                <a16:creationId xmlns:a16="http://schemas.microsoft.com/office/drawing/2014/main" xmlns="" id="{DA371D71-F61D-428E-9045-C4A9B2A3B7E8}"/>
              </a:ext>
            </a:extLst>
          </p:cNvPr>
          <p:cNvSpPr/>
          <p:nvPr/>
        </p:nvSpPr>
        <p:spPr>
          <a:xfrm>
            <a:off x="611560" y="4869160"/>
            <a:ext cx="7920880" cy="1368152"/>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Outside, we got to the edge of the rocks and saw the amazing hexagonal stones and even the Giant’s boot that we heard about in the story. Dad skimmed pebbles across the water. We tried but they just plopped in!</a:t>
            </a:r>
          </a:p>
        </p:txBody>
      </p:sp>
      <p:grpSp>
        <p:nvGrpSpPr>
          <p:cNvPr id="12" name="Show button">
            <a:extLst>
              <a:ext uri="{FF2B5EF4-FFF2-40B4-BE49-F238E27FC236}">
                <a16:creationId xmlns:a16="http://schemas.microsoft.com/office/drawing/2014/main" xmlns="" id="{B3A56F9D-0360-4B48-9808-13D548C9EABF}"/>
              </a:ext>
            </a:extLst>
          </p:cNvPr>
          <p:cNvGrpSpPr>
            <a:grpSpLocks/>
          </p:cNvGrpSpPr>
          <p:nvPr/>
        </p:nvGrpSpPr>
        <p:grpSpPr bwMode="auto">
          <a:xfrm>
            <a:off x="5686615" y="4059133"/>
            <a:ext cx="2811016" cy="666750"/>
            <a:chOff x="5601774" y="5534675"/>
            <a:chExt cx="2812133" cy="666848"/>
          </a:xfrm>
        </p:grpSpPr>
        <p:sp>
          <p:nvSpPr>
            <p:cNvPr id="14" name="Rectangle: Rounded Corners 13">
              <a:extLst>
                <a:ext uri="{FF2B5EF4-FFF2-40B4-BE49-F238E27FC236}">
                  <a16:creationId xmlns:a16="http://schemas.microsoft.com/office/drawing/2014/main" xmlns="" id="{52ECB16D-8E4C-4F3F-8DD0-3452D34F7A25}"/>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6" name="Picture 15">
              <a:extLst>
                <a:ext uri="{FF2B5EF4-FFF2-40B4-BE49-F238E27FC236}">
                  <a16:creationId xmlns:a16="http://schemas.microsoft.com/office/drawing/2014/main" xmlns="" id="{C119D866-D976-4EBD-8251-459005FF7F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pic>
        <p:nvPicPr>
          <p:cNvPr id="8" name="Picture 7" descr="A picture containing text, toy, doll, vector graphics&#10;&#10;Description automatically generated">
            <a:extLst>
              <a:ext uri="{FF2B5EF4-FFF2-40B4-BE49-F238E27FC236}">
                <a16:creationId xmlns:a16="http://schemas.microsoft.com/office/drawing/2014/main" xmlns="" id="{E05AB557-E24A-A84C-9110-38F0EC8D5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650" y="1266480"/>
            <a:ext cx="2495292" cy="1764815"/>
          </a:xfrm>
          <a:prstGeom prst="rect">
            <a:avLst/>
          </a:prstGeom>
        </p:spPr>
      </p:pic>
    </p:spTree>
    <p:extLst>
      <p:ext uri="{BB962C8B-B14F-4D97-AF65-F5344CB8AC3E}">
        <p14:creationId xmlns:p14="http://schemas.microsoft.com/office/powerpoint/2010/main" val="2060080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7" name="Rounded Rectangle 2">
            <a:extLst>
              <a:ext uri="{FF2B5EF4-FFF2-40B4-BE49-F238E27FC236}">
                <a16:creationId xmlns:a16="http://schemas.microsoft.com/office/drawing/2014/main" xmlns="" id="{29862DAF-267B-4ED3-8ECE-5ACB366FB888}"/>
              </a:ext>
            </a:extLst>
          </p:cNvPr>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pic>
        <p:nvPicPr>
          <p:cNvPr id="3" name="Picture 2">
            <a:extLst>
              <a:ext uri="{FF2B5EF4-FFF2-40B4-BE49-F238E27FC236}">
                <a16:creationId xmlns:a16="http://schemas.microsoft.com/office/drawing/2014/main" xmlns="" id="{1CD12D12-7CB8-41A3-B608-E35CC6356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113652"/>
            <a:ext cx="623720" cy="2808312"/>
          </a:xfrm>
          <a:prstGeom prst="rect">
            <a:avLst/>
          </a:prstGeom>
        </p:spPr>
      </p:pic>
      <p:pic>
        <p:nvPicPr>
          <p:cNvPr id="11" name="Picture 10">
            <a:extLst>
              <a:ext uri="{FF2B5EF4-FFF2-40B4-BE49-F238E27FC236}">
                <a16:creationId xmlns:a16="http://schemas.microsoft.com/office/drawing/2014/main" xmlns="" id="{11606A59-D350-4DEF-9FAA-CFFC980ED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2293" y="2123467"/>
            <a:ext cx="830067" cy="2808312"/>
          </a:xfrm>
          <a:prstGeom prst="rect">
            <a:avLst/>
          </a:prstGeom>
        </p:spPr>
      </p:pic>
      <p:pic>
        <p:nvPicPr>
          <p:cNvPr id="15" name="Picture 14">
            <a:extLst>
              <a:ext uri="{FF2B5EF4-FFF2-40B4-BE49-F238E27FC236}">
                <a16:creationId xmlns:a16="http://schemas.microsoft.com/office/drawing/2014/main" xmlns="" id="{889F151C-97DD-4574-AE6A-3633AC0AC2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7757" y="3861048"/>
            <a:ext cx="1940101" cy="1337961"/>
          </a:xfrm>
          <a:prstGeom prst="rect">
            <a:avLst/>
          </a:prstGeom>
        </p:spPr>
      </p:pic>
      <p:pic>
        <p:nvPicPr>
          <p:cNvPr id="13" name="Picture 12">
            <a:extLst>
              <a:ext uri="{FF2B5EF4-FFF2-40B4-BE49-F238E27FC236}">
                <a16:creationId xmlns:a16="http://schemas.microsoft.com/office/drawing/2014/main" xmlns="" id="{F5E63734-99C0-482F-B249-0BF4439134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6299" y="2636912"/>
            <a:ext cx="1172527" cy="2735536"/>
          </a:xfrm>
          <a:prstGeom prst="rect">
            <a:avLst/>
          </a:prstGeom>
        </p:spPr>
      </p:pic>
      <p:sp>
        <p:nvSpPr>
          <p:cNvPr id="7" name="Rounded Rectangle 8">
            <a:extLst>
              <a:ext uri="{FF2B5EF4-FFF2-40B4-BE49-F238E27FC236}">
                <a16:creationId xmlns:a16="http://schemas.microsoft.com/office/drawing/2014/main" xmlns="" id="{DA371D71-F61D-428E-9045-C4A9B2A3B7E8}"/>
              </a:ext>
            </a:extLst>
          </p:cNvPr>
          <p:cNvSpPr/>
          <p:nvPr/>
        </p:nvSpPr>
        <p:spPr>
          <a:xfrm>
            <a:off x="606797" y="5518478"/>
            <a:ext cx="7920880" cy="714041"/>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1"/>
                </a:solidFill>
              </a:rPr>
              <a:t>We stepped onto the stones and posed for a photo. Ben had his own fun by swimming in the sea and getting us all a bit wet!</a:t>
            </a:r>
            <a:endParaRPr lang="en-GB" sz="2000" dirty="0">
              <a:solidFill>
                <a:schemeClr val="tx1"/>
              </a:solidFill>
              <a:latin typeface="Twinkl" pitchFamily="50" charset="0"/>
            </a:endParaRPr>
          </a:p>
        </p:txBody>
      </p:sp>
      <p:grpSp>
        <p:nvGrpSpPr>
          <p:cNvPr id="12" name="Show button">
            <a:extLst>
              <a:ext uri="{FF2B5EF4-FFF2-40B4-BE49-F238E27FC236}">
                <a16:creationId xmlns:a16="http://schemas.microsoft.com/office/drawing/2014/main" xmlns="" id="{B3A56F9D-0360-4B48-9808-13D548C9EABF}"/>
              </a:ext>
            </a:extLst>
          </p:cNvPr>
          <p:cNvGrpSpPr>
            <a:grpSpLocks/>
          </p:cNvGrpSpPr>
          <p:nvPr/>
        </p:nvGrpSpPr>
        <p:grpSpPr bwMode="auto">
          <a:xfrm>
            <a:off x="5681852" y="4708451"/>
            <a:ext cx="2811016" cy="666750"/>
            <a:chOff x="5601774" y="5534675"/>
            <a:chExt cx="2812133" cy="666848"/>
          </a:xfrm>
        </p:grpSpPr>
        <p:sp>
          <p:nvSpPr>
            <p:cNvPr id="14" name="Rectangle: Rounded Corners 13">
              <a:extLst>
                <a:ext uri="{FF2B5EF4-FFF2-40B4-BE49-F238E27FC236}">
                  <a16:creationId xmlns:a16="http://schemas.microsoft.com/office/drawing/2014/main" xmlns="" id="{52ECB16D-8E4C-4F3F-8DD0-3452D34F7A25}"/>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6" name="Picture 15">
              <a:extLst>
                <a:ext uri="{FF2B5EF4-FFF2-40B4-BE49-F238E27FC236}">
                  <a16:creationId xmlns:a16="http://schemas.microsoft.com/office/drawing/2014/main" xmlns="" id="{C119D866-D976-4EBD-8251-459005FF7F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spTree>
    <p:extLst>
      <p:ext uri="{BB962C8B-B14F-4D97-AF65-F5344CB8AC3E}">
        <p14:creationId xmlns:p14="http://schemas.microsoft.com/office/powerpoint/2010/main" val="272613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0F4"/>
        </a:solidFill>
        <a:effectLst/>
      </p:bgPr>
    </p:bg>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xmlns="" id="{DAE9EAFE-5B6B-4636-94CF-0A98D51C5B34}"/>
              </a:ext>
            </a:extLst>
          </p:cNvPr>
          <p:cNvSpPr/>
          <p:nvPr/>
        </p:nvSpPr>
        <p:spPr bwMode="auto">
          <a:xfrm>
            <a:off x="487948" y="448668"/>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13" name="Picture 8">
            <a:extLst>
              <a:ext uri="{FF2B5EF4-FFF2-40B4-BE49-F238E27FC236}">
                <a16:creationId xmlns:a16="http://schemas.microsoft.com/office/drawing/2014/main" xmlns="" id="{A4B9FC34-916D-EF41-B380-ACA645F27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539" y="1635533"/>
            <a:ext cx="5488921" cy="429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045972" y="227397"/>
            <a:ext cx="1098028" cy="504056"/>
            <a:chOff x="8045972" y="1700808"/>
            <a:chExt cx="1098028" cy="504056"/>
          </a:xfrm>
          <a:solidFill>
            <a:srgbClr val="00938F"/>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Apply</a:t>
              </a:r>
            </a:p>
          </p:txBody>
        </p:sp>
      </p:grpSp>
      <p:grpSp>
        <p:nvGrpSpPr>
          <p:cNvPr id="8" name="Show button">
            <a:extLst>
              <a:ext uri="{FF2B5EF4-FFF2-40B4-BE49-F238E27FC236}">
                <a16:creationId xmlns:a16="http://schemas.microsoft.com/office/drawing/2014/main" xmlns="" id="{E16E06C3-6C97-4BD4-A200-B3948BE7062B}"/>
              </a:ext>
            </a:extLst>
          </p:cNvPr>
          <p:cNvGrpSpPr>
            <a:grpSpLocks/>
          </p:cNvGrpSpPr>
          <p:nvPr/>
        </p:nvGrpSpPr>
        <p:grpSpPr bwMode="auto">
          <a:xfrm>
            <a:off x="5686615" y="3450025"/>
            <a:ext cx="2811016" cy="666750"/>
            <a:chOff x="5601774" y="5534675"/>
            <a:chExt cx="2812133" cy="666848"/>
          </a:xfrm>
        </p:grpSpPr>
        <p:sp>
          <p:nvSpPr>
            <p:cNvPr id="11" name="Rectangle: Rounded Corners 10">
              <a:extLst>
                <a:ext uri="{FF2B5EF4-FFF2-40B4-BE49-F238E27FC236}">
                  <a16:creationId xmlns:a16="http://schemas.microsoft.com/office/drawing/2014/main" xmlns="" id="{19C790D3-5AE6-49A0-9C38-083B647569A2}"/>
                </a:ext>
              </a:extLst>
            </p:cNvPr>
            <p:cNvSpPr/>
            <p:nvPr/>
          </p:nvSpPr>
          <p:spPr>
            <a:xfrm>
              <a:off x="5601774" y="5650580"/>
              <a:ext cx="2411924" cy="431863"/>
            </a:xfrm>
            <a:prstGeom prst="roundRect">
              <a:avLst>
                <a:gd name="adj" fmla="val 50000"/>
              </a:avLst>
            </a:prstGeom>
            <a:solidFill>
              <a:srgbClr val="00938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 Suggestions</a:t>
              </a:r>
            </a:p>
          </p:txBody>
        </p:sp>
        <p:pic>
          <p:nvPicPr>
            <p:cNvPr id="12" name="Picture 11">
              <a:extLst>
                <a:ext uri="{FF2B5EF4-FFF2-40B4-BE49-F238E27FC236}">
                  <a16:creationId xmlns:a16="http://schemas.microsoft.com/office/drawing/2014/main" xmlns="" id="{E4DBADBC-7EAD-49FA-AE9B-3AC6A9BDE9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107" b="61763"/>
            <a:stretch/>
          </p:blipFill>
          <p:spPr>
            <a:xfrm>
              <a:off x="7747059" y="5534675"/>
              <a:ext cx="666848" cy="666848"/>
            </a:xfrm>
            <a:prstGeom prst="ellipse">
              <a:avLst/>
            </a:prstGeom>
            <a:solidFill>
              <a:schemeClr val="bg1"/>
            </a:solidFill>
            <a:ln w="57150">
              <a:solidFill>
                <a:srgbClr val="009386"/>
              </a:solidFill>
            </a:ln>
          </p:spPr>
        </p:pic>
      </p:grpSp>
      <p:sp>
        <p:nvSpPr>
          <p:cNvPr id="7" name="Rounded Rectangle 8">
            <a:extLst>
              <a:ext uri="{FF2B5EF4-FFF2-40B4-BE49-F238E27FC236}">
                <a16:creationId xmlns:a16="http://schemas.microsoft.com/office/drawing/2014/main" xmlns="" id="{DA371D71-F61D-428E-9045-C4A9B2A3B7E8}"/>
              </a:ext>
            </a:extLst>
          </p:cNvPr>
          <p:cNvSpPr/>
          <p:nvPr/>
        </p:nvSpPr>
        <p:spPr>
          <a:xfrm>
            <a:off x="611560" y="4293096"/>
            <a:ext cx="7920880" cy="1944216"/>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latin typeface="Twinkl" pitchFamily="50" charset="0"/>
              </a:rPr>
              <a:t>“Well, what a lovely break. We have visited the Giant’s Causeway and shopped until we dropped!” said Mum. “Do we get to do that every anniversary from now on?”</a:t>
            </a:r>
          </a:p>
          <a:p>
            <a:r>
              <a:rPr lang="en-GB" sz="2000" dirty="0">
                <a:solidFill>
                  <a:schemeClr val="tx1"/>
                </a:solidFill>
                <a:latin typeface="Twinkl" pitchFamily="50" charset="0"/>
              </a:rPr>
              <a:t>“Yeah!” clapped Sam and Kit.</a:t>
            </a:r>
          </a:p>
          <a:p>
            <a:r>
              <a:rPr lang="en-GB" sz="2000" dirty="0">
                <a:solidFill>
                  <a:schemeClr val="tx1"/>
                </a:solidFill>
                <a:latin typeface="Twinkl" pitchFamily="50" charset="0"/>
              </a:rPr>
              <a:t>“We will have to see,” said Dad as he looked at all the shopping bags. </a:t>
            </a:r>
          </a:p>
        </p:txBody>
      </p:sp>
    </p:spTree>
    <p:extLst>
      <p:ext uri="{BB962C8B-B14F-4D97-AF65-F5344CB8AC3E}">
        <p14:creationId xmlns:p14="http://schemas.microsoft.com/office/powerpoint/2010/main" val="2836887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8"/>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D637F1-A993-4C79-8A49-38BF2C0D2F32}"/>
              </a:ext>
            </a:extLst>
          </p:cNvPr>
          <p:cNvSpPr>
            <a:spLocks noGrp="1"/>
          </p:cNvSpPr>
          <p:nvPr>
            <p:ph type="title"/>
          </p:nvPr>
        </p:nvSpPr>
        <p:spPr>
          <a:xfrm>
            <a:off x="1105272" y="619268"/>
            <a:ext cx="6851104" cy="5976665"/>
          </a:xfrm>
        </p:spPr>
        <p:txBody>
          <a:bodyPr/>
          <a:lstStyle/>
          <a:p>
            <a:pPr algn="ctr"/>
            <a:r>
              <a:rPr lang="en-GB" sz="3200" b="0" dirty="0">
                <a:latin typeface="+mn-lt"/>
              </a:rPr>
              <a:t>Today, we have learnt to write sentences that contain </a:t>
            </a:r>
            <a:br>
              <a:rPr lang="en-GB" sz="3200" b="0" dirty="0">
                <a:latin typeface="+mn-lt"/>
              </a:rPr>
            </a:br>
            <a:r>
              <a:rPr lang="en-GB" sz="3200" b="0" dirty="0">
                <a:latin typeface="+mn-lt"/>
              </a:rPr>
              <a:t>CVC and CCVC words with suffixes </a:t>
            </a:r>
            <a:r>
              <a:rPr lang="en-GB" sz="3200" dirty="0">
                <a:latin typeface="+mn-lt"/>
              </a:rPr>
              <a:t>–</a:t>
            </a:r>
            <a:r>
              <a:rPr lang="en-GB" sz="3200" dirty="0" err="1">
                <a:latin typeface="+mn-lt"/>
              </a:rPr>
              <a:t>ing</a:t>
            </a:r>
            <a:r>
              <a:rPr lang="en-GB" sz="3200" dirty="0">
                <a:latin typeface="+mn-lt"/>
              </a:rPr>
              <a:t> </a:t>
            </a:r>
            <a:r>
              <a:rPr lang="en-GB" sz="3200" b="0" dirty="0">
                <a:latin typeface="+mn-lt"/>
              </a:rPr>
              <a:t>and </a:t>
            </a:r>
            <a:r>
              <a:rPr lang="en-GB" sz="3200" dirty="0">
                <a:latin typeface="+mn-lt"/>
              </a:rPr>
              <a:t>–</a:t>
            </a:r>
            <a:r>
              <a:rPr lang="en-GB" sz="3200" dirty="0" err="1">
                <a:latin typeface="+mn-lt"/>
              </a:rPr>
              <a:t>ed</a:t>
            </a:r>
            <a:r>
              <a:rPr lang="en-GB" sz="3200" dirty="0">
                <a:latin typeface="+mn-lt"/>
              </a:rPr>
              <a:t> </a:t>
            </a:r>
            <a:r>
              <a:rPr lang="en-GB" sz="3200" b="0" dirty="0">
                <a:latin typeface="+mn-lt"/>
              </a:rPr>
              <a:t>added.</a:t>
            </a:r>
            <a:br>
              <a:rPr lang="en-GB" sz="3200" b="0" dirty="0">
                <a:latin typeface="+mn-lt"/>
              </a:rPr>
            </a:br>
            <a:r>
              <a:rPr lang="en-GB" dirty="0">
                <a:latin typeface="Twinkl" pitchFamily="50" charset="0"/>
              </a:rPr>
              <a:t/>
            </a:r>
            <a:br>
              <a:rPr lang="en-GB" dirty="0">
                <a:latin typeface="Twinkl" pitchFamily="50" charset="0"/>
              </a:rPr>
            </a:br>
            <a:r>
              <a:rPr lang="en-GB" sz="2400" b="0" dirty="0">
                <a:latin typeface="+mn-lt"/>
              </a:rPr>
              <a:t>We have also used</a:t>
            </a:r>
            <a:br>
              <a:rPr lang="en-GB" sz="2400" b="0" dirty="0">
                <a:latin typeface="+mn-lt"/>
              </a:rPr>
            </a:br>
            <a:r>
              <a:rPr lang="en-GB" sz="2400" b="0" dirty="0">
                <a:latin typeface="+mn-lt"/>
              </a:rPr>
              <a:t>the irregular past tense</a:t>
            </a:r>
            <a:br>
              <a:rPr lang="en-GB" sz="2400" b="0" dirty="0">
                <a:latin typeface="+mn-lt"/>
              </a:rPr>
            </a:br>
            <a:r>
              <a:rPr lang="en-GB" sz="2400" b="0" dirty="0">
                <a:latin typeface="+mn-lt"/>
              </a:rPr>
              <a:t>to create our own story. </a:t>
            </a:r>
            <a:r>
              <a:rPr lang="en-GB" sz="2400" b="0" dirty="0">
                <a:latin typeface="Twinkl" pitchFamily="50" charset="0"/>
              </a:rPr>
              <a:t/>
            </a:r>
            <a:br>
              <a:rPr lang="en-GB" sz="2400" b="0" dirty="0">
                <a:latin typeface="Twinkl" pitchFamily="50" charset="0"/>
              </a:rPr>
            </a:br>
            <a:endParaRPr lang="en-GB" b="0" dirty="0">
              <a:latin typeface="Twinkl" pitchFamily="50" charset="0"/>
            </a:endParaRPr>
          </a:p>
        </p:txBody>
      </p:sp>
      <p:pic>
        <p:nvPicPr>
          <p:cNvPr id="7" name="Picture 6">
            <a:extLst>
              <a:ext uri="{FF2B5EF4-FFF2-40B4-BE49-F238E27FC236}">
                <a16:creationId xmlns:a16="http://schemas.microsoft.com/office/drawing/2014/main" xmlns="" id="{5A85D4F9-F078-4F05-8DF8-B196AAFD04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1729"/>
          <a:stretch/>
        </p:blipFill>
        <p:spPr>
          <a:xfrm>
            <a:off x="648743" y="2564904"/>
            <a:ext cx="1165133" cy="3528392"/>
          </a:xfrm>
          <a:prstGeom prst="rect">
            <a:avLst/>
          </a:prstGeom>
        </p:spPr>
      </p:pic>
      <p:pic>
        <p:nvPicPr>
          <p:cNvPr id="9" name="Picture 8">
            <a:extLst>
              <a:ext uri="{FF2B5EF4-FFF2-40B4-BE49-F238E27FC236}">
                <a16:creationId xmlns:a16="http://schemas.microsoft.com/office/drawing/2014/main" xmlns="" id="{397EB760-BEB9-4416-93DC-8A23E16751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71"/>
          <a:stretch/>
        </p:blipFill>
        <p:spPr>
          <a:xfrm>
            <a:off x="7164288" y="2564904"/>
            <a:ext cx="1248617" cy="3528392"/>
          </a:xfrm>
          <a:prstGeom prst="rect">
            <a:avLst/>
          </a:prstGeom>
        </p:spPr>
      </p:pic>
    </p:spTree>
    <p:extLst>
      <p:ext uri="{BB962C8B-B14F-4D97-AF65-F5344CB8AC3E}">
        <p14:creationId xmlns:p14="http://schemas.microsoft.com/office/powerpoint/2010/main" val="130598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Write Action">
            <a:extLst>
              <a:ext uri="{FF2B5EF4-FFF2-40B4-BE49-F238E27FC236}">
                <a16:creationId xmlns:a16="http://schemas.microsoft.com/office/drawing/2014/main" xmlns="" id="{E135FD8C-5EB0-4AEB-BEBC-DA799B4C56F7}"/>
              </a:ext>
            </a:extLst>
          </p:cNvPr>
          <p:cNvGrpSpPr/>
          <p:nvPr/>
        </p:nvGrpSpPr>
        <p:grpSpPr>
          <a:xfrm>
            <a:off x="6914614" y="5517232"/>
            <a:ext cx="1545818" cy="720080"/>
            <a:chOff x="6914614" y="5517232"/>
            <a:chExt cx="1545818" cy="720080"/>
          </a:xfrm>
        </p:grpSpPr>
        <p:grpSp>
          <p:nvGrpSpPr>
            <p:cNvPr id="26" name="Write action">
              <a:extLst>
                <a:ext uri="{FF2B5EF4-FFF2-40B4-BE49-F238E27FC236}">
                  <a16:creationId xmlns:a16="http://schemas.microsoft.com/office/drawing/2014/main" xmlns="" id="{D05F2AA4-D982-4C08-87C9-3A272E4FB5B8}"/>
                </a:ext>
              </a:extLst>
            </p:cNvPr>
            <p:cNvGrpSpPr/>
            <p:nvPr/>
          </p:nvGrpSpPr>
          <p:grpSpPr>
            <a:xfrm>
              <a:off x="6914614" y="5517232"/>
              <a:ext cx="1545818" cy="720080"/>
              <a:chOff x="6914614" y="5517232"/>
              <a:chExt cx="1545818" cy="720080"/>
            </a:xfrm>
          </p:grpSpPr>
          <p:sp>
            <p:nvSpPr>
              <p:cNvPr id="28" name="Rectangle: Rounded Corners 12">
                <a:extLst>
                  <a:ext uri="{FF2B5EF4-FFF2-40B4-BE49-F238E27FC236}">
                    <a16:creationId xmlns:a16="http://schemas.microsoft.com/office/drawing/2014/main" xmlns="" id="{A4F60B1C-11B5-4D85-9E7E-5033580E86AD}"/>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29" name="Oval 28">
                <a:extLst>
                  <a:ext uri="{FF2B5EF4-FFF2-40B4-BE49-F238E27FC236}">
                    <a16:creationId xmlns:a16="http://schemas.microsoft.com/office/drawing/2014/main" xmlns="" id="{BA4C90A9-712A-4E2E-A4AD-9BDDF51E38A7}"/>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7" name="Picture 26">
              <a:extLst>
                <a:ext uri="{FF2B5EF4-FFF2-40B4-BE49-F238E27FC236}">
                  <a16:creationId xmlns:a16="http://schemas.microsoft.com/office/drawing/2014/main" xmlns="" id="{B58D524B-F958-4889-BB6B-3B633520AC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30" name="Group 29">
            <a:extLst>
              <a:ext uri="{FF2B5EF4-FFF2-40B4-BE49-F238E27FC236}">
                <a16:creationId xmlns:a16="http://schemas.microsoft.com/office/drawing/2014/main" xmlns="" id="{BFEDDA54-A59A-4367-9378-F52C41FBF8FD}"/>
              </a:ext>
            </a:extLst>
          </p:cNvPr>
          <p:cNvGrpSpPr/>
          <p:nvPr/>
        </p:nvGrpSpPr>
        <p:grpSpPr>
          <a:xfrm>
            <a:off x="6696236" y="227397"/>
            <a:ext cx="2447764" cy="504056"/>
            <a:chOff x="6696236" y="1700808"/>
            <a:chExt cx="2447764" cy="504056"/>
          </a:xfrm>
          <a:solidFill>
            <a:schemeClr val="accent1"/>
          </a:solidFill>
        </p:grpSpPr>
        <p:sp>
          <p:nvSpPr>
            <p:cNvPr id="31" name="Oval 30">
              <a:extLst>
                <a:ext uri="{FF2B5EF4-FFF2-40B4-BE49-F238E27FC236}">
                  <a16:creationId xmlns:a16="http://schemas.microsoft.com/office/drawing/2014/main" xmlns="" id="{8BC346AA-1383-4CD5-8DE1-DA0DEEFA36D9}"/>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xmlns="" id="{C5A0AFC5-4A5C-458C-B7EB-7C7C6E953AFC}"/>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33" name="Rectangle 32">
            <a:extLst>
              <a:ext uri="{FF2B5EF4-FFF2-40B4-BE49-F238E27FC236}">
                <a16:creationId xmlns:a16="http://schemas.microsoft.com/office/drawing/2014/main" xmlns="" id="{B9B13346-B6A1-4548-9CBA-71FFDCEC0267}"/>
              </a:ext>
            </a:extLst>
          </p:cNvPr>
          <p:cNvSpPr/>
          <p:nvPr/>
        </p:nvSpPr>
        <p:spPr>
          <a:xfrm>
            <a:off x="6612948" y="1840637"/>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4" name="Picture 33">
            <a:extLst>
              <a:ext uri="{FF2B5EF4-FFF2-40B4-BE49-F238E27FC236}">
                <a16:creationId xmlns:a16="http://schemas.microsoft.com/office/drawing/2014/main" xmlns="" id="{BF115A40-E9BD-894B-98E9-0E3271C58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5036" y="2344693"/>
            <a:ext cx="710150" cy="707937"/>
          </a:xfrm>
          <a:prstGeom prst="rect">
            <a:avLst/>
          </a:prstGeom>
        </p:spPr>
      </p:pic>
      <p:sp>
        <p:nvSpPr>
          <p:cNvPr id="35" name="Rectangle 34">
            <a:extLst>
              <a:ext uri="{FF2B5EF4-FFF2-40B4-BE49-F238E27FC236}">
                <a16:creationId xmlns:a16="http://schemas.microsoft.com/office/drawing/2014/main" xmlns="" id="{F8FE6984-A684-E347-95C7-43C7EA735BF5}"/>
              </a:ext>
            </a:extLst>
          </p:cNvPr>
          <p:cNvSpPr/>
          <p:nvPr/>
        </p:nvSpPr>
        <p:spPr>
          <a:xfrm>
            <a:off x="1115616" y="1844824"/>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36" name="Rectangle 35">
            <a:extLst>
              <a:ext uri="{FF2B5EF4-FFF2-40B4-BE49-F238E27FC236}">
                <a16:creationId xmlns:a16="http://schemas.microsoft.com/office/drawing/2014/main" xmlns="" id="{178EC2A7-C4E3-2D4B-B57D-A3211A5BCED6}"/>
              </a:ext>
            </a:extLst>
          </p:cNvPr>
          <p:cNvSpPr/>
          <p:nvPr/>
        </p:nvSpPr>
        <p:spPr>
          <a:xfrm>
            <a:off x="2180841" y="1844824"/>
            <a:ext cx="137249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a</a:t>
            </a:r>
            <a:endParaRPr lang="en-GB" sz="16600" dirty="0"/>
          </a:p>
        </p:txBody>
      </p:sp>
      <p:sp>
        <p:nvSpPr>
          <p:cNvPr id="37" name="Rectangle 36">
            <a:extLst>
              <a:ext uri="{FF2B5EF4-FFF2-40B4-BE49-F238E27FC236}">
                <a16:creationId xmlns:a16="http://schemas.microsoft.com/office/drawing/2014/main" xmlns="" id="{23F41156-E75B-504D-B90B-8F9DD9CFF1A2}"/>
              </a:ext>
            </a:extLst>
          </p:cNvPr>
          <p:cNvSpPr/>
          <p:nvPr/>
        </p:nvSpPr>
        <p:spPr>
          <a:xfrm>
            <a:off x="3346355" y="1844824"/>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sp>
        <p:nvSpPr>
          <p:cNvPr id="38" name="Rectangle 37">
            <a:extLst>
              <a:ext uri="{FF2B5EF4-FFF2-40B4-BE49-F238E27FC236}">
                <a16:creationId xmlns:a16="http://schemas.microsoft.com/office/drawing/2014/main" xmlns="" id="{4AAD1CD7-1304-0148-82B2-491BEF68D163}"/>
              </a:ext>
            </a:extLst>
          </p:cNvPr>
          <p:cNvSpPr/>
          <p:nvPr/>
        </p:nvSpPr>
        <p:spPr>
          <a:xfrm>
            <a:off x="4181387" y="1840637"/>
            <a:ext cx="98135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t</a:t>
            </a:r>
            <a:endParaRPr lang="en-GB" sz="16600" dirty="0"/>
          </a:p>
        </p:txBody>
      </p:sp>
      <p:sp>
        <p:nvSpPr>
          <p:cNvPr id="39" name="Rectangle 38">
            <a:extLst>
              <a:ext uri="{FF2B5EF4-FFF2-40B4-BE49-F238E27FC236}">
                <a16:creationId xmlns:a16="http://schemas.microsoft.com/office/drawing/2014/main" xmlns="" id="{F49A8953-4F86-DC4F-8D0A-5C7765E725E7}"/>
              </a:ext>
            </a:extLst>
          </p:cNvPr>
          <p:cNvSpPr/>
          <p:nvPr/>
        </p:nvSpPr>
        <p:spPr>
          <a:xfrm>
            <a:off x="4896103"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40" name="Rectangle 39">
            <a:extLst>
              <a:ext uri="{FF2B5EF4-FFF2-40B4-BE49-F238E27FC236}">
                <a16:creationId xmlns:a16="http://schemas.microsoft.com/office/drawing/2014/main" xmlns="" id="{271C4621-3551-8942-BACD-69D46E1975BE}"/>
              </a:ext>
            </a:extLst>
          </p:cNvPr>
          <p:cNvSpPr/>
          <p:nvPr/>
        </p:nvSpPr>
        <p:spPr>
          <a:xfrm>
            <a:off x="5460375"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pic>
        <p:nvPicPr>
          <p:cNvPr id="41" name="Picture 40">
            <a:extLst>
              <a:ext uri="{FF2B5EF4-FFF2-40B4-BE49-F238E27FC236}">
                <a16:creationId xmlns:a16="http://schemas.microsoft.com/office/drawing/2014/main" xmlns="" id="{F39CD562-A200-8648-9374-AF555E2AB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691" y="2230036"/>
            <a:ext cx="710150" cy="707937"/>
          </a:xfrm>
          <a:prstGeom prst="rect">
            <a:avLst/>
          </a:prstGeom>
        </p:spPr>
      </p:pic>
      <p:pic>
        <p:nvPicPr>
          <p:cNvPr id="42" name="Picture 41">
            <a:extLst>
              <a:ext uri="{FF2B5EF4-FFF2-40B4-BE49-F238E27FC236}">
                <a16:creationId xmlns:a16="http://schemas.microsoft.com/office/drawing/2014/main" xmlns="" id="{AFC41281-DF3C-0D42-B292-977AB73B8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2929" y="2324040"/>
            <a:ext cx="710150" cy="707937"/>
          </a:xfrm>
          <a:prstGeom prst="rect">
            <a:avLst/>
          </a:prstGeom>
        </p:spPr>
      </p:pic>
      <p:pic>
        <p:nvPicPr>
          <p:cNvPr id="43" name="Picture 42">
            <a:extLst>
              <a:ext uri="{FF2B5EF4-FFF2-40B4-BE49-F238E27FC236}">
                <a16:creationId xmlns:a16="http://schemas.microsoft.com/office/drawing/2014/main" xmlns="" id="{2B2DBDBF-1CB3-F240-970E-80A0AA841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7580" y="2018906"/>
            <a:ext cx="710150" cy="707937"/>
          </a:xfrm>
          <a:prstGeom prst="rect">
            <a:avLst/>
          </a:prstGeom>
        </p:spPr>
      </p:pic>
      <p:pic>
        <p:nvPicPr>
          <p:cNvPr id="44" name="Picture 43">
            <a:extLst>
              <a:ext uri="{FF2B5EF4-FFF2-40B4-BE49-F238E27FC236}">
                <a16:creationId xmlns:a16="http://schemas.microsoft.com/office/drawing/2014/main" xmlns="" id="{43B465B9-A90E-FC4E-9922-79E6C11CD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759" y="2326681"/>
            <a:ext cx="710150" cy="707937"/>
          </a:xfrm>
          <a:prstGeom prst="rect">
            <a:avLst/>
          </a:prstGeom>
        </p:spPr>
      </p:pic>
      <p:pic>
        <p:nvPicPr>
          <p:cNvPr id="45" name="Picture 44">
            <a:extLst>
              <a:ext uri="{FF2B5EF4-FFF2-40B4-BE49-F238E27FC236}">
                <a16:creationId xmlns:a16="http://schemas.microsoft.com/office/drawing/2014/main" xmlns="" id="{93215F11-D61D-204F-AA70-1609A9135E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612" y="2014719"/>
            <a:ext cx="710150" cy="707937"/>
          </a:xfrm>
          <a:prstGeom prst="rect">
            <a:avLst/>
          </a:prstGeom>
        </p:spPr>
      </p:pic>
      <p:pic>
        <p:nvPicPr>
          <p:cNvPr id="46" name="Picture 45">
            <a:extLst>
              <a:ext uri="{FF2B5EF4-FFF2-40B4-BE49-F238E27FC236}">
                <a16:creationId xmlns:a16="http://schemas.microsoft.com/office/drawing/2014/main" xmlns="" id="{36AF7C61-F503-414B-941A-ECE7AE662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791" y="2322494"/>
            <a:ext cx="710150" cy="707937"/>
          </a:xfrm>
          <a:prstGeom prst="rect">
            <a:avLst/>
          </a:prstGeom>
        </p:spPr>
      </p:pic>
      <p:pic>
        <p:nvPicPr>
          <p:cNvPr id="47" name="Picture 46">
            <a:extLst>
              <a:ext uri="{FF2B5EF4-FFF2-40B4-BE49-F238E27FC236}">
                <a16:creationId xmlns:a16="http://schemas.microsoft.com/office/drawing/2014/main" xmlns="" id="{39978F16-236B-CB4D-A2F5-6A769ED30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2594" y="1887074"/>
            <a:ext cx="710150" cy="707937"/>
          </a:xfrm>
          <a:prstGeom prst="rect">
            <a:avLst/>
          </a:prstGeom>
        </p:spPr>
      </p:pic>
      <p:pic>
        <p:nvPicPr>
          <p:cNvPr id="48" name="Picture 47">
            <a:extLst>
              <a:ext uri="{FF2B5EF4-FFF2-40B4-BE49-F238E27FC236}">
                <a16:creationId xmlns:a16="http://schemas.microsoft.com/office/drawing/2014/main" xmlns="" id="{AF64CF0F-94C2-6946-A6DB-AF8E08A59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6128" y="2283292"/>
            <a:ext cx="710150" cy="707937"/>
          </a:xfrm>
          <a:prstGeom prst="rect">
            <a:avLst/>
          </a:prstGeom>
        </p:spPr>
      </p:pic>
      <p:pic>
        <p:nvPicPr>
          <p:cNvPr id="49" name="Picture 48">
            <a:extLst>
              <a:ext uri="{FF2B5EF4-FFF2-40B4-BE49-F238E27FC236}">
                <a16:creationId xmlns:a16="http://schemas.microsoft.com/office/drawing/2014/main" xmlns="" id="{84D33FB1-3509-004B-9E96-BF73A819F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186" y="2322988"/>
            <a:ext cx="710150" cy="707937"/>
          </a:xfrm>
          <a:prstGeom prst="rect">
            <a:avLst/>
          </a:prstGeom>
        </p:spPr>
      </p:pic>
    </p:spTree>
    <p:extLst>
      <p:ext uri="{BB962C8B-B14F-4D97-AF65-F5344CB8AC3E}">
        <p14:creationId xmlns:p14="http://schemas.microsoft.com/office/powerpoint/2010/main" val="844298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0" presetClass="path" presetSubtype="0" accel="36364" decel="36364" fill="hold" nodeType="afterEffect">
                                  <p:stCondLst>
                                    <p:cond delay="0"/>
                                  </p:stCondLst>
                                  <p:childTnLst>
                                    <p:animMotion origin="layout" path="M -2.77778E-6 -1.85185E-6 C -0.00034 0.0706 -0.00069 0.14121 -0.00087 0.21204 L -0.00087 0.05972 C -0.00087 0.05996 0.00295 0.04838 0.00469 0.04607 C 0.00538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3 0.0213 0.06268 0.02153 0.06354 0.02222 C 0.06441 0.02338 0.06459 0.025 0.06545 0.02616 C 0.06788 0.03033 0.06823 0.02894 0.06997 0.03357 C 0.07049 0.03472 0.07049 0.03611 0.07101 0.03727 C 0.07205 0.03982 0.07396 0.0419 0.07466 0.04468 L 0.07657 0.05232 L 0.07761 0.05602 C 0.07726 0.06389 0.07709 0.07176 0.07657 0.07963 C 0.07639 0.0831 0.07622 0.08634 0.0757 0.08959 C 0.07518 0.09236 0.07431 0.09468 0.07379 0.09722 C 0.07084 0.11273 0.07466 0.09329 0.07188 0.10602 C 0.07153 0.10764 0.07136 0.10926 0.07101 0.11088 C 0.07066 0.11227 0.07032 0.11343 0.06997 0.11459 C 0.06945 0.11806 0.06893 0.12709 0.06545 0.12824 C 0.05538 0.13171 0.06042 0.13033 0.05035 0.13218 C 0.04167 0.13171 0.03299 0.13148 0.02431 0.13079 C 0.02257 0.13079 0.0158 0.12755 0.01493 0.12709 L 0.01216 0.12593 L 0.00938 0.12454 " pathEditMode="relative" rAng="0" ptsTypes="AAAAAAAAAAAAAAAAAAAAAAAAAAAAAAAA">
                                      <p:cBhvr>
                                        <p:cTn id="10" dur="2750" fill="hold"/>
                                        <p:tgtEl>
                                          <p:spTgt spid="41"/>
                                        </p:tgtEl>
                                        <p:attrNameLst>
                                          <p:attrName>ppt_x</p:attrName>
                                          <p:attrName>ppt_y</p:attrName>
                                        </p:attrNameLst>
                                      </p:cBhvr>
                                      <p:rCtr x="3837" y="10602"/>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41"/>
                                        </p:tgtEl>
                                      </p:cBhvr>
                                    </p:animEffect>
                                    <p:set>
                                      <p:cBhvr>
                                        <p:cTn id="14" dur="1" fill="hold">
                                          <p:stCondLst>
                                            <p:cond delay="499"/>
                                          </p:stCondLst>
                                        </p:cTn>
                                        <p:tgtEl>
                                          <p:spTgt spid="41"/>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1.11111E-6 7.40741E-7 L 1.11111E-6 0.00023 C -0.00139 -0.00023 -0.00278 -0.00046 -0.00417 -0.0007 C -0.00504 -0.00093 -0.0059 -0.00185 -0.00695 -0.00185 L -0.01563 -0.00324 C -0.01615 -0.00347 -0.01667 -0.0037 -0.01701 -0.0037 C -0.02413 -0.00509 -0.02656 -0.00417 -0.03472 -0.0037 C -0.03524 -0.00347 -0.03594 -0.00301 -0.03646 -0.00255 C -0.03715 -0.00232 -0.03785 -0.00208 -0.03837 -0.00185 C -0.03889 -0.00185 -0.03924 -0.00162 -0.03976 -0.00139 C -0.04028 -0.00093 -0.04063 -0.00046 -0.04115 7.40741E-7 C -0.04358 0.00139 -0.04236 -0.00093 -0.04531 0.00301 L -0.04809 0.00671 L -0.04948 0.00856 C -0.05104 0.01458 -0.04861 0.00532 -0.05087 0.01296 C -0.05261 0.01829 -0.05104 0.01481 -0.05278 0.01852 C -0.05295 0.01921 -0.05295 0.02014 -0.05313 0.02083 C -0.0533 0.02153 -0.05347 0.02222 -0.05365 0.02268 L -0.05451 0.02778 C -0.05469 0.03356 -0.05486 0.03958 -0.05504 0.0456 C -0.05504 0.04653 -0.05538 0.04722 -0.05556 0.04815 C -0.05573 0.05 -0.0559 0.05185 -0.0559 0.0537 C -0.0559 0.06829 -0.0559 0.08287 -0.05556 0.09745 C -0.05556 0.09815 -0.05521 0.09861 -0.05504 0.0993 C -0.05226 0.11435 -0.05625 0.09444 -0.05417 0.10417 C -0.05347 0.10718 -0.05382 0.10764 -0.05174 0.11042 C -0.05139 0.11111 -0.05087 0.1118 -0.05035 0.11227 C -0.04948 0.11319 -0.04757 0.11481 -0.04757 0.11505 L -0.03976 0.11968 C -0.03837 0.11991 -0.03698 0.12014 -0.03559 0.12037 C -0.03472 0.1206 -0.03386 0.12106 -0.03281 0.12106 C -0.0309 0.12106 -0.02882 0.1206 -0.02674 0.12037 C -0.02639 0.11991 -0.02587 0.11944 -0.02535 0.11898 C -0.02483 0.11875 -0.02413 0.11875 -0.02361 0.11852 C -0.02309 0.11829 -0.02257 0.11805 -0.02222 0.11782 C -0.01997 0.11597 -0.02136 0.1169 -0.01806 0.11528 L -0.01667 0.11481 C -0.01441 0.11273 -0.0158 0.11366 -0.0125 0.11227 C -0.01198 0.11204 -0.01146 0.11204 -0.01111 0.11157 C -0.00972 0.11042 -0.00938 0.11042 -0.00833 0.10856 C -0.00642 0.10555 -0.00851 0.10787 -0.0059 0.10555 C -0.00451 0.10231 -0.00556 0.10417 -0.00226 0.10116 L -0.00087 0.1 C -0.00052 0.0993 -0.00017 0.09884 1.11111E-6 0.09815 C 0.00035 0.09722 0.00052 0.0963 0.00104 0.0956 C 0.00139 0.09491 0.00191 0.09444 0.00243 0.09375 C 0.00278 0.09329 0.0033 0.0919 0.0033 0.09213 L 0.01111 0.08194 C 0.01128 0.08009 0.01146 0.07824 0.01163 0.07639 C 0.01163 0.07593 0.01198 0.07523 0.01215 0.07454 C 0.01233 0.07292 0.01267 0.0713 0.01302 0.06968 C 0.01319 0.06875 0.01319 0.06805 0.01354 0.06713 L 0.01441 0.06343 L 0.01493 0.06157 C 0.01493 0.06018 0.0151 0.0588 0.01528 0.05741 C 0.01545 0.05671 0.01562 0.05602 0.0158 0.05555 C 0.01614 0.05301 0.01667 0.04815 0.01667 0.04838 C 0.01649 0.04213 0.01649 0.03611 0.01632 0.03009 C 0.01614 0.0294 0.01597 0.02893 0.0158 0.02824 C 0.01545 0.02662 0.01493 0.02338 0.01493 0.02361 C 0.01389 0.01157 0.01406 0.01574 0.01493 -0.00324 C 0.01493 -0.00394 0.01528 -0.00556 0.01528 -0.00532 L 0.01215 0.0993 C 0.01215 0.10231 0.01215 0.10509 0.0125 0.10787 C 0.01302 0.11227 0.01319 0.11088 0.01493 0.11343 C 0.01528 0.11412 0.01545 0.11481 0.0158 0.11528 C 0.01614 0.1162 0.01614 0.11713 0.01667 0.11782 C 0.01823 0.11991 0.0191 0.12014 0.02083 0.12106 C 0.02361 0.12083 0.02639 0.1206 0.02917 0.12037 C 0.02986 0.12014 0.03038 0.12014 0.03108 0.11968 C 0.03177 0.11921 0.03385 0.1169 0.03437 0.11667 C 0.03472 0.1162 0.03576 0.11597 0.03576 0.1162 " pathEditMode="relative" rAng="0" ptsTypes="AAAAAAAAAAAAAAAAAAAAAAAAAAAAAAAAAAAAAAAAAAAAAAAAAAAAAAAAAAAAAAAAAAAAAAAA">
                                      <p:cBhvr>
                                        <p:cTn id="21" dur="3000" fill="hold"/>
                                        <p:tgtEl>
                                          <p:spTgt spid="42"/>
                                        </p:tgtEl>
                                        <p:attrNameLst>
                                          <p:attrName>ppt_x</p:attrName>
                                          <p:attrName>ppt_y</p:attrName>
                                        </p:attrNameLst>
                                      </p:cBhvr>
                                      <p:rCtr x="-1007" y="5764"/>
                                    </p:animMotion>
                                  </p:childTnLst>
                                </p:cTn>
                              </p:par>
                            </p:childTnLst>
                          </p:cTn>
                        </p:par>
                        <p:par>
                          <p:cTn id="22" fill="hold">
                            <p:stCondLst>
                              <p:cond delay="7250"/>
                            </p:stCondLst>
                            <p:childTnLst>
                              <p:par>
                                <p:cTn id="23" presetID="10" presetClass="exit" presetSubtype="0" fill="hold" nodeType="after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par>
                          <p:cTn id="26" fill="hold">
                            <p:stCondLst>
                              <p:cond delay="775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8250"/>
                            </p:stCondLst>
                            <p:childTnLst>
                              <p:par>
                                <p:cTn id="31" presetID="0" presetClass="path" presetSubtype="0" accel="50000" decel="50000" fill="hold" nodeType="afterEffect">
                                  <p:stCondLst>
                                    <p:cond delay="0"/>
                                  </p:stCondLst>
                                  <p:childTnLst>
                                    <p:animMotion origin="layout" path="M 5.55556E-7 -4.81481E-6 L -0.00191 0.15209 C -0.00191 0.15463 -0.00191 0.15718 -0.00156 0.15973 C -0.00139 0.16065 -0.00104 0.16135 -0.00052 0.16181 C 0.00035 0.1625 0.00312 0.16343 0.00434 0.16366 C 0.00503 0.16413 0.00556 0.16482 0.00625 0.16505 C 0.00764 0.16551 0.01024 0.16644 0.01024 0.16667 C 0.01389 0.16621 0.01771 0.16598 0.02153 0.16575 C 0.02205 0.16551 0.02274 0.16528 0.02344 0.16505 C 0.02431 0.16482 0.025 0.16459 0.02587 0.16436 C 0.03003 0.16065 0.02465 0.16505 0.02882 0.1625 C 0.02934 0.16204 0.02969 0.16158 0.03021 0.16112 C 0.03229 0.15973 0.03142 0.16158 0.03229 0.15926 " pathEditMode="relative" rAng="0" ptsTypes="AAAAAAAAAAAAA">
                                      <p:cBhvr>
                                        <p:cTn id="32" dur="2000" fill="hold"/>
                                        <p:tgtEl>
                                          <p:spTgt spid="43"/>
                                        </p:tgtEl>
                                        <p:attrNameLst>
                                          <p:attrName>ppt_x</p:attrName>
                                          <p:attrName>ppt_y</p:attrName>
                                        </p:attrNameLst>
                                      </p:cBhvr>
                                      <p:rCtr x="1510" y="8333"/>
                                    </p:animMotion>
                                  </p:childTnLst>
                                </p:cTn>
                              </p:par>
                            </p:childTnLst>
                          </p:cTn>
                        </p:par>
                        <p:par>
                          <p:cTn id="33" fill="hold">
                            <p:stCondLst>
                              <p:cond delay="10250"/>
                            </p:stCondLst>
                            <p:childTnLst>
                              <p:par>
                                <p:cTn id="34" presetID="10" presetClass="exit" presetSubtype="0" fill="hold" nodeType="after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childTnLst>
                          </p:cTn>
                        </p:par>
                        <p:par>
                          <p:cTn id="37" fill="hold">
                            <p:stCondLst>
                              <p:cond delay="10750"/>
                            </p:stCondLst>
                            <p:childTnLst>
                              <p:par>
                                <p:cTn id="38" presetID="10" presetClass="entr" presetSubtype="0"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11250"/>
                            </p:stCondLst>
                            <p:childTnLst>
                              <p:par>
                                <p:cTn id="42" presetID="42" presetClass="path" presetSubtype="0" accel="50000" decel="50000" fill="hold" nodeType="afterEffect">
                                  <p:stCondLst>
                                    <p:cond delay="0"/>
                                  </p:stCondLst>
                                  <p:childTnLst>
                                    <p:animMotion origin="layout" path="M -4.72222E-6 -2.22222E-6 L 0.05747 -0.00116 " pathEditMode="relative" rAng="0" ptsTypes="AA">
                                      <p:cBhvr>
                                        <p:cTn id="43" dur="1000" fill="hold"/>
                                        <p:tgtEl>
                                          <p:spTgt spid="44"/>
                                        </p:tgtEl>
                                        <p:attrNameLst>
                                          <p:attrName>ppt_x</p:attrName>
                                          <p:attrName>ppt_y</p:attrName>
                                        </p:attrNameLst>
                                      </p:cBhvr>
                                      <p:rCtr x="2865" y="-69"/>
                                    </p:animMotion>
                                  </p:childTnLst>
                                </p:cTn>
                              </p:par>
                            </p:childTnLst>
                          </p:cTn>
                        </p:par>
                        <p:par>
                          <p:cTn id="44" fill="hold">
                            <p:stCondLst>
                              <p:cond delay="12250"/>
                            </p:stCondLst>
                            <p:childTnLst>
                              <p:par>
                                <p:cTn id="45" presetID="10" presetClass="exit" presetSubtype="0" fill="hold" nodeType="afterEffect">
                                  <p:stCondLst>
                                    <p:cond delay="0"/>
                                  </p:stCondLst>
                                  <p:childTnLst>
                                    <p:animEffect transition="out" filter="fade">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childTnLst>
                          </p:cTn>
                        </p:par>
                        <p:par>
                          <p:cTn id="48" fill="hold">
                            <p:stCondLst>
                              <p:cond delay="12750"/>
                            </p:stCondLst>
                            <p:childTnLst>
                              <p:par>
                                <p:cTn id="49" presetID="10"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par>
                          <p:cTn id="52" fill="hold">
                            <p:stCondLst>
                              <p:cond delay="13250"/>
                            </p:stCondLst>
                            <p:childTnLst>
                              <p:par>
                                <p:cTn id="53" presetID="0" presetClass="path" presetSubtype="0" accel="50000" decel="50000" fill="hold" nodeType="afterEffect">
                                  <p:stCondLst>
                                    <p:cond delay="0"/>
                                  </p:stCondLst>
                                  <p:childTnLst>
                                    <p:animMotion origin="layout" path="M 1.11111E-6 -3.7037E-7 L -0.00191 0.15208 C -0.00191 0.15463 -0.00191 0.15718 -0.00156 0.15972 C -0.00139 0.16065 -0.00104 0.16134 -0.00052 0.16181 C 0.00035 0.1625 0.00312 0.16343 0.00434 0.16366 C 0.00503 0.16412 0.00555 0.16482 0.00625 0.16505 C 0.00764 0.16551 0.01024 0.16644 0.01024 0.16667 C 0.01389 0.1662 0.01771 0.16597 0.02153 0.16574 C 0.02205 0.16551 0.02274 0.16528 0.02344 0.16505 C 0.0243 0.16482 0.025 0.16458 0.02587 0.16435 C 0.03003 0.16065 0.02465 0.16505 0.02882 0.1625 C 0.02934 0.16204 0.02969 0.16157 0.03021 0.16111 C 0.03229 0.15972 0.03142 0.16157 0.03229 0.15926 " pathEditMode="relative" rAng="0" ptsTypes="AAAAAAAAAAAAA">
                                      <p:cBhvr>
                                        <p:cTn id="54" dur="2000" fill="hold"/>
                                        <p:tgtEl>
                                          <p:spTgt spid="45"/>
                                        </p:tgtEl>
                                        <p:attrNameLst>
                                          <p:attrName>ppt_x</p:attrName>
                                          <p:attrName>ppt_y</p:attrName>
                                        </p:attrNameLst>
                                      </p:cBhvr>
                                      <p:rCtr x="1510" y="8333"/>
                                    </p:animMotion>
                                  </p:childTnLst>
                                </p:cTn>
                              </p:par>
                            </p:childTnLst>
                          </p:cTn>
                        </p:par>
                        <p:par>
                          <p:cTn id="55" fill="hold">
                            <p:stCondLst>
                              <p:cond delay="15250"/>
                            </p:stCondLst>
                            <p:childTnLst>
                              <p:par>
                                <p:cTn id="56" presetID="10" presetClass="exit" presetSubtype="0" fill="hold" nodeType="afterEffect">
                                  <p:stCondLst>
                                    <p:cond delay="0"/>
                                  </p:stCondLst>
                                  <p:childTnLst>
                                    <p:animEffect transition="out" filter="fade">
                                      <p:cBhvr>
                                        <p:cTn id="57" dur="500"/>
                                        <p:tgtEl>
                                          <p:spTgt spid="45"/>
                                        </p:tgtEl>
                                      </p:cBhvr>
                                    </p:animEffect>
                                    <p:set>
                                      <p:cBhvr>
                                        <p:cTn id="58" dur="1" fill="hold">
                                          <p:stCondLst>
                                            <p:cond delay="499"/>
                                          </p:stCondLst>
                                        </p:cTn>
                                        <p:tgtEl>
                                          <p:spTgt spid="45"/>
                                        </p:tgtEl>
                                        <p:attrNameLst>
                                          <p:attrName>style.visibility</p:attrName>
                                        </p:attrNameLst>
                                      </p:cBhvr>
                                      <p:to>
                                        <p:strVal val="hidden"/>
                                      </p:to>
                                    </p:set>
                                  </p:childTnLst>
                                </p:cTn>
                              </p:par>
                            </p:childTnLst>
                          </p:cTn>
                        </p:par>
                        <p:par>
                          <p:cTn id="59" fill="hold">
                            <p:stCondLst>
                              <p:cond delay="15750"/>
                            </p:stCondLst>
                            <p:childTnLst>
                              <p:par>
                                <p:cTn id="60" presetID="10" presetClass="entr" presetSubtype="0" fill="hold"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childTnLst>
                          </p:cTn>
                        </p:par>
                        <p:par>
                          <p:cTn id="63" fill="hold">
                            <p:stCondLst>
                              <p:cond delay="16250"/>
                            </p:stCondLst>
                            <p:childTnLst>
                              <p:par>
                                <p:cTn id="64" presetID="42" presetClass="path" presetSubtype="0" accel="50000" decel="50000" fill="hold" nodeType="afterEffect">
                                  <p:stCondLst>
                                    <p:cond delay="0"/>
                                  </p:stCondLst>
                                  <p:childTnLst>
                                    <p:animMotion origin="layout" path="M -4.16667E-6 2.22222E-6 L 0.05747 -0.00116 " pathEditMode="relative" rAng="0" ptsTypes="AA">
                                      <p:cBhvr>
                                        <p:cTn id="65" dur="1000" fill="hold"/>
                                        <p:tgtEl>
                                          <p:spTgt spid="46"/>
                                        </p:tgtEl>
                                        <p:attrNameLst>
                                          <p:attrName>ppt_x</p:attrName>
                                          <p:attrName>ppt_y</p:attrName>
                                        </p:attrNameLst>
                                      </p:cBhvr>
                                      <p:rCtr x="2865" y="-69"/>
                                    </p:animMotion>
                                  </p:childTnLst>
                                </p:cTn>
                              </p:par>
                            </p:childTnLst>
                          </p:cTn>
                        </p:par>
                        <p:par>
                          <p:cTn id="66" fill="hold">
                            <p:stCondLst>
                              <p:cond delay="17250"/>
                            </p:stCondLst>
                            <p:childTnLst>
                              <p:par>
                                <p:cTn id="67" presetID="10" presetClass="exit" presetSubtype="0" fill="hold" nodeType="afterEffect">
                                  <p:stCondLst>
                                    <p:cond delay="0"/>
                                  </p:stCondLst>
                                  <p:childTnLst>
                                    <p:animEffect transition="out" filter="fade">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childTnLst>
                          </p:cTn>
                        </p:par>
                        <p:par>
                          <p:cTn id="70" fill="hold">
                            <p:stCondLst>
                              <p:cond delay="17750"/>
                            </p:stCondLst>
                            <p:childTnLst>
                              <p:par>
                                <p:cTn id="71" presetID="10" presetClass="entr" presetSubtype="0" fill="hold"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8250"/>
                            </p:stCondLst>
                            <p:childTnLst>
                              <p:par>
                                <p:cTn id="75" presetID="0" presetClass="path" presetSubtype="0" accel="50000" decel="50000" fill="hold" nodeType="afterEffect">
                                  <p:stCondLst>
                                    <p:cond delay="0"/>
                                  </p:stCondLst>
                                  <p:childTnLst>
                                    <p:animMotion origin="layout" path="M 1.38889E-6 -7.40741E-7 L -0.00261 0.10116 C -0.00174 0.10486 -0.00122 0.1088 1.38889E-6 0.11227 C 0.00052 0.11343 0.00156 0.11389 0.00191 0.11482 C 0.00243 0.11597 0.00208 0.11759 0.00278 0.11852 C 0.00347 0.11945 0.00469 0.11945 0.00555 0.11991 C 0.00712 0.11968 0.01736 0.11875 0.01944 0.11597 L 0.02048 0.11482 " pathEditMode="relative" rAng="0" ptsTypes="AAAAAAAA">
                                      <p:cBhvr>
                                        <p:cTn id="76" dur="1000" fill="hold"/>
                                        <p:tgtEl>
                                          <p:spTgt spid="48"/>
                                        </p:tgtEl>
                                        <p:attrNameLst>
                                          <p:attrName>ppt_x</p:attrName>
                                          <p:attrName>ppt_y</p:attrName>
                                        </p:attrNameLst>
                                      </p:cBhvr>
                                      <p:rCtr x="885" y="5995"/>
                                    </p:animMotion>
                                  </p:childTnLst>
                                </p:cTn>
                              </p:par>
                            </p:childTnLst>
                          </p:cTn>
                        </p:par>
                        <p:par>
                          <p:cTn id="77" fill="hold">
                            <p:stCondLst>
                              <p:cond delay="19250"/>
                            </p:stCondLst>
                            <p:childTnLst>
                              <p:par>
                                <p:cTn id="78" presetID="10" presetClass="exit" presetSubtype="0" fill="hold" nodeType="afterEffect">
                                  <p:stCondLst>
                                    <p:cond delay="0"/>
                                  </p:stCondLst>
                                  <p:childTnLst>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par>
                          <p:cTn id="81" fill="hold">
                            <p:stCondLst>
                              <p:cond delay="19750"/>
                            </p:stCondLst>
                            <p:childTnLst>
                              <p:par>
                                <p:cTn id="82" presetID="10" presetClass="entr" presetSubtype="0"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500"/>
                                        <p:tgtEl>
                                          <p:spTgt spid="47"/>
                                        </p:tgtEl>
                                      </p:cBhvr>
                                    </p:animEffect>
                                  </p:childTnLst>
                                </p:cTn>
                              </p:par>
                            </p:childTnLst>
                          </p:cTn>
                        </p:par>
                        <p:par>
                          <p:cTn id="85" fill="hold">
                            <p:stCondLst>
                              <p:cond delay="20250"/>
                            </p:stCondLst>
                            <p:childTnLst>
                              <p:par>
                                <p:cTn id="86" presetID="10" presetClass="exit" presetSubtype="0" fill="hold" nodeType="afterEffect">
                                  <p:stCondLst>
                                    <p:cond delay="600"/>
                                  </p:stCondLst>
                                  <p:childTnLst>
                                    <p:animEffect transition="out" filter="fade">
                                      <p:cBhvr>
                                        <p:cTn id="87" dur="500"/>
                                        <p:tgtEl>
                                          <p:spTgt spid="47"/>
                                        </p:tgtEl>
                                      </p:cBhvr>
                                    </p:animEffect>
                                    <p:set>
                                      <p:cBhvr>
                                        <p:cTn id="88" dur="1" fill="hold">
                                          <p:stCondLst>
                                            <p:cond delay="499"/>
                                          </p:stCondLst>
                                        </p:cTn>
                                        <p:tgtEl>
                                          <p:spTgt spid="47"/>
                                        </p:tgtEl>
                                        <p:attrNameLst>
                                          <p:attrName>style.visibility</p:attrName>
                                        </p:attrNameLst>
                                      </p:cBhvr>
                                      <p:to>
                                        <p:strVal val="hidden"/>
                                      </p:to>
                                    </p:set>
                                  </p:childTnLst>
                                </p:cTn>
                              </p:par>
                            </p:childTnLst>
                          </p:cTn>
                        </p:par>
                        <p:par>
                          <p:cTn id="89" fill="hold">
                            <p:stCondLst>
                              <p:cond delay="21350"/>
                            </p:stCondLst>
                            <p:childTnLst>
                              <p:par>
                                <p:cTn id="90" presetID="10" presetClass="entr" presetSubtype="0"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childTnLst>
                          </p:cTn>
                        </p:par>
                        <p:par>
                          <p:cTn id="93" fill="hold">
                            <p:stCondLst>
                              <p:cond delay="21850"/>
                            </p:stCondLst>
                            <p:childTnLst>
                              <p:par>
                                <p:cTn id="94" presetID="0" presetClass="path" presetSubtype="0" accel="50000" decel="50000" fill="hold" nodeType="afterEffect">
                                  <p:stCondLst>
                                    <p:cond delay="0"/>
                                  </p:stCondLst>
                                  <p:childTnLst>
                                    <p:animMotion origin="layout" path="M 8.33333E-7 2.22222E-6 C 8.33333E-7 0.03935 0.00017 0.07916 0.00035 0.11875 L 0.00937 0.03148 C 0.01042 0.03009 0.01163 0.02893 0.01267 0.02778 C 0.01562 0.02384 0.01059 0.02731 0.01649 0.02199 C 0.01996 0.01875 0.01562 0.02291 0.01927 0.01875 C 0.01979 0.01828 0.02031 0.01805 0.02083 0.01759 C 0.02135 0.0169 0.02187 0.01574 0.02257 0.01504 C 0.02604 0.01203 0.02187 0.01574 0.02604 0.0118 C 0.02639 0.01134 0.02691 0.01088 0.02743 0.01065 C 0.02778 0.01041 0.0283 0.01018 0.02882 0.00995 C 0.02951 0.00972 0.03003 0.00926 0.03073 0.00879 C 0.03125 0.00833 0.0316 0.00787 0.03212 0.00741 C 0.03299 0.00694 0.03403 0.00671 0.0349 0.00625 L 0.03646 0.00555 L 0.03785 0.00486 C 0.03837 0.00463 0.03871 0.0044 0.03924 0.0044 C 0.03993 0.00416 0.04045 0.00393 0.04115 0.0037 C 0.04201 0.00324 0.04305 0.00278 0.04392 0.00231 C 0.04444 0.00231 0.04496 0.00185 0.04531 0.00185 C 0.04774 0.00092 0.0467 0.00139 0.04878 0.00046 C 0.05174 0.00069 0.05469 0.00046 0.05764 0.00116 C 0.05885 0.00139 0.05955 0.00278 0.06059 0.0037 C 0.06111 0.00416 0.06163 0.0044 0.06198 0.00486 L 0.06441 0.0081 C 0.06562 0.01342 0.06389 0.00694 0.0658 0.01134 C 0.06597 0.0118 0.06597 0.0125 0.06632 0.01319 C 0.06649 0.01389 0.06684 0.01435 0.06719 0.01504 C 0.06736 0.01574 0.06753 0.0162 0.06771 0.0169 C 0.06805 0.01852 0.06823 0.02037 0.06858 0.02199 C 0.06962 0.02592 0.06962 0.02453 0.06962 0.02639 L 0.06771 0.08518 C 0.06684 0.0956 0.06684 0.09213 0.06771 0.10717 C 0.06771 0.10949 0.06858 0.11296 0.06996 0.11412 C 0.07049 0.11458 0.07101 0.11504 0.07153 0.11551 C 0.07187 0.11574 0.07205 0.11643 0.0724 0.11666 C 0.07396 0.11782 0.07587 0.11828 0.0776 0.11875 C 0.08021 0.11852 0.08264 0.11828 0.08524 0.11805 C 0.08576 0.11782 0.08646 0.11759 0.08715 0.11736 C 0.08767 0.11713 0.08906 0.1162 0.08906 0.11643 " pathEditMode="relative" rAng="0" ptsTypes="AAAAAAAAAAAAAAAAAAAAAAAAAAAAAAAAAAAAAAAA">
                                      <p:cBhvr>
                                        <p:cTn id="95" dur="3000" fill="hold"/>
                                        <p:tgtEl>
                                          <p:spTgt spid="49"/>
                                        </p:tgtEl>
                                        <p:attrNameLst>
                                          <p:attrName>ppt_x</p:attrName>
                                          <p:attrName>ppt_y</p:attrName>
                                        </p:attrNameLst>
                                      </p:cBhvr>
                                      <p:rCtr x="4444" y="5926"/>
                                    </p:animMotion>
                                  </p:childTnLst>
                                </p:cTn>
                              </p:par>
                            </p:childTnLst>
                          </p:cTn>
                        </p:par>
                        <p:par>
                          <p:cTn id="96" fill="hold">
                            <p:stCondLst>
                              <p:cond delay="24850"/>
                            </p:stCondLst>
                            <p:childTnLst>
                              <p:par>
                                <p:cTn id="97" presetID="10" presetClass="exit" presetSubtype="0" fill="hold" nodeType="afterEffect">
                                  <p:stCondLst>
                                    <p:cond delay="0"/>
                                  </p:stCondLst>
                                  <p:childTnLst>
                                    <p:animEffect transition="out" filter="fade">
                                      <p:cBhvr>
                                        <p:cTn id="98" dur="500"/>
                                        <p:tgtEl>
                                          <p:spTgt spid="49"/>
                                        </p:tgtEl>
                                      </p:cBhvr>
                                    </p:animEffect>
                                    <p:set>
                                      <p:cBhvr>
                                        <p:cTn id="99" dur="1" fill="hold">
                                          <p:stCondLst>
                                            <p:cond delay="499"/>
                                          </p:stCondLst>
                                        </p:cTn>
                                        <p:tgtEl>
                                          <p:spTgt spid="49"/>
                                        </p:tgtEl>
                                        <p:attrNameLst>
                                          <p:attrName>style.visibility</p:attrName>
                                        </p:attrNameLst>
                                      </p:cBhvr>
                                      <p:to>
                                        <p:strVal val="hidden"/>
                                      </p:to>
                                    </p:set>
                                  </p:childTnLst>
                                </p:cTn>
                              </p:par>
                            </p:childTnLst>
                          </p:cTn>
                        </p:par>
                        <p:par>
                          <p:cTn id="100" fill="hold">
                            <p:stCondLst>
                              <p:cond delay="25350"/>
                            </p:stCondLst>
                            <p:childTnLst>
                              <p:par>
                                <p:cTn id="101" presetID="10"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par>
                          <p:cTn id="104" fill="hold">
                            <p:stCondLst>
                              <p:cond delay="25850"/>
                            </p:stCondLst>
                            <p:childTnLst>
                              <p:par>
                                <p:cTn id="105" presetID="0" presetClass="path" presetSubtype="0" accel="50000" decel="50000" fill="hold" nodeType="afterEffect">
                                  <p:stCondLst>
                                    <p:cond delay="0"/>
                                  </p:stCondLst>
                                  <p:childTnLst>
                                    <p:animMotion origin="layout" path="M -8.33333E-7 3.7037E-7 L -0.01841 -0.00973 L -0.03229 -0.00857 L -0.04341 3.7037E-7 L -0.05174 0.01967 L -0.05625 0.0493 L -0.05365 0.08773 L -0.04705 0.10856 L -0.03594 0.11736 L -0.02118 0.11597 L -0.00365 0.1037 L 0.00746 0.08148 L 0.01302 0.05925 L 0.01302 0.02476 L 0.01493 -0.00973 L 0.01302 0.11226 L 0.01111 0.15185 L 0.00555 0.17152 L -0.00452 0.18402 L -0.01841 0.18773 L -0.0342 0.18773 L -0.04809 0.18518 L -0.05625 0.17777 " pathEditMode="relative" ptsTypes="AAAAAAAAAAAAAAAAAAAAAAA">
                                      <p:cBhvr>
                                        <p:cTn id="106" dur="5000" fill="hold"/>
                                        <p:tgtEl>
                                          <p:spTgt spid="34"/>
                                        </p:tgtEl>
                                        <p:attrNameLst>
                                          <p:attrName>ppt_x</p:attrName>
                                          <p:attrName>ppt_y</p:attrName>
                                        </p:attrNameLst>
                                      </p:cBhvr>
                                    </p:animMotion>
                                  </p:childTnLst>
                                </p:cTn>
                              </p:par>
                            </p:childTnLst>
                          </p:cTn>
                        </p:par>
                        <p:par>
                          <p:cTn id="107" fill="hold">
                            <p:stCondLst>
                              <p:cond delay="30850"/>
                            </p:stCondLst>
                            <p:childTnLst>
                              <p:par>
                                <p:cTn id="108" presetID="10" presetClass="exit" presetSubtype="0" fill="hold" nodeType="afterEffect">
                                  <p:stCondLst>
                                    <p:cond delay="0"/>
                                  </p:stCondLst>
                                  <p:childTnLst>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2EDB0509-E6C3-44B1-881F-879849AF3F50}"/>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4225FE90-769F-4F1D-AC54-B1244091CF2A}"/>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358E7C9F-C85D-426C-8968-5D7B8F19D956}"/>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9B3E5BF4-AD6C-4156-BA9C-3F847335664E}"/>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7D35330C-93AB-48C9-A5A6-F2C68BAA9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7" name="Group 26">
            <a:extLst>
              <a:ext uri="{FF2B5EF4-FFF2-40B4-BE49-F238E27FC236}">
                <a16:creationId xmlns:a16="http://schemas.microsoft.com/office/drawing/2014/main" xmlns="" id="{55C0C00C-9B56-48A2-B9DF-DA343906D15F}"/>
              </a:ext>
            </a:extLst>
          </p:cNvPr>
          <p:cNvGrpSpPr/>
          <p:nvPr/>
        </p:nvGrpSpPr>
        <p:grpSpPr>
          <a:xfrm>
            <a:off x="6696236" y="227397"/>
            <a:ext cx="2447764" cy="504056"/>
            <a:chOff x="6696236" y="1700808"/>
            <a:chExt cx="2447764" cy="504056"/>
          </a:xfrm>
          <a:solidFill>
            <a:schemeClr val="accent1"/>
          </a:solidFill>
        </p:grpSpPr>
        <p:sp>
          <p:nvSpPr>
            <p:cNvPr id="28" name="Oval 27">
              <a:extLst>
                <a:ext uri="{FF2B5EF4-FFF2-40B4-BE49-F238E27FC236}">
                  <a16:creationId xmlns:a16="http://schemas.microsoft.com/office/drawing/2014/main" xmlns="" id="{4CD731B7-3F6A-42FC-B620-9483CB8F543E}"/>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xmlns="" id="{6B1DA696-26F0-4925-8B01-A33329EC324C}"/>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30" name="Rectangle 29">
            <a:extLst>
              <a:ext uri="{FF2B5EF4-FFF2-40B4-BE49-F238E27FC236}">
                <a16:creationId xmlns:a16="http://schemas.microsoft.com/office/drawing/2014/main" xmlns="" id="{34EEDD32-B890-D941-9C4F-4C2E9CF2DBF4}"/>
              </a:ext>
            </a:extLst>
          </p:cNvPr>
          <p:cNvSpPr/>
          <p:nvPr/>
        </p:nvSpPr>
        <p:spPr>
          <a:xfrm>
            <a:off x="7483120" y="1881515"/>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1" name="Picture 30">
            <a:extLst>
              <a:ext uri="{FF2B5EF4-FFF2-40B4-BE49-F238E27FC236}">
                <a16:creationId xmlns:a16="http://schemas.microsoft.com/office/drawing/2014/main" xmlns="" id="{37BA251E-14D1-7748-BF17-1B71290D3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208" y="2385571"/>
            <a:ext cx="710150" cy="707937"/>
          </a:xfrm>
          <a:prstGeom prst="rect">
            <a:avLst/>
          </a:prstGeom>
        </p:spPr>
      </p:pic>
      <p:sp>
        <p:nvSpPr>
          <p:cNvPr id="32" name="Rectangle 31">
            <a:extLst>
              <a:ext uri="{FF2B5EF4-FFF2-40B4-BE49-F238E27FC236}">
                <a16:creationId xmlns:a16="http://schemas.microsoft.com/office/drawing/2014/main" xmlns="" id="{4E05545D-5853-3D4D-81C1-D5703CA894D2}"/>
              </a:ext>
            </a:extLst>
          </p:cNvPr>
          <p:cNvSpPr/>
          <p:nvPr/>
        </p:nvSpPr>
        <p:spPr>
          <a:xfrm>
            <a:off x="5796136"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33" name="Rectangle 32">
            <a:extLst>
              <a:ext uri="{FF2B5EF4-FFF2-40B4-BE49-F238E27FC236}">
                <a16:creationId xmlns:a16="http://schemas.microsoft.com/office/drawing/2014/main" xmlns="" id="{6C3611FD-7826-2D4F-979C-27FAE272375F}"/>
              </a:ext>
            </a:extLst>
          </p:cNvPr>
          <p:cNvSpPr/>
          <p:nvPr/>
        </p:nvSpPr>
        <p:spPr>
          <a:xfrm>
            <a:off x="6360408"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sp>
        <p:nvSpPr>
          <p:cNvPr id="34" name="Rectangle 33">
            <a:extLst>
              <a:ext uri="{FF2B5EF4-FFF2-40B4-BE49-F238E27FC236}">
                <a16:creationId xmlns:a16="http://schemas.microsoft.com/office/drawing/2014/main" xmlns="" id="{18F39FAF-7D64-F443-BFDF-7729D23E636A}"/>
              </a:ext>
            </a:extLst>
          </p:cNvPr>
          <p:cNvSpPr/>
          <p:nvPr/>
        </p:nvSpPr>
        <p:spPr>
          <a:xfrm>
            <a:off x="251520"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h</a:t>
            </a:r>
            <a:endParaRPr lang="en-GB" sz="16600" dirty="0"/>
          </a:p>
        </p:txBody>
      </p:sp>
      <p:sp>
        <p:nvSpPr>
          <p:cNvPr id="35" name="Rectangle 34">
            <a:extLst>
              <a:ext uri="{FF2B5EF4-FFF2-40B4-BE49-F238E27FC236}">
                <a16:creationId xmlns:a16="http://schemas.microsoft.com/office/drawing/2014/main" xmlns="" id="{E50D7398-C513-F94A-BE82-43103A0F20C4}"/>
              </a:ext>
            </a:extLst>
          </p:cNvPr>
          <p:cNvSpPr/>
          <p:nvPr/>
        </p:nvSpPr>
        <p:spPr>
          <a:xfrm>
            <a:off x="1331640" y="1839066"/>
            <a:ext cx="140936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u</a:t>
            </a:r>
            <a:endParaRPr lang="en-GB" sz="16600" dirty="0"/>
          </a:p>
        </p:txBody>
      </p:sp>
      <p:sp>
        <p:nvSpPr>
          <p:cNvPr id="36" name="Rectangle 35">
            <a:extLst>
              <a:ext uri="{FF2B5EF4-FFF2-40B4-BE49-F238E27FC236}">
                <a16:creationId xmlns:a16="http://schemas.microsoft.com/office/drawing/2014/main" xmlns="" id="{3E983B3B-B892-4949-85B7-E3A8FA692BE4}"/>
              </a:ext>
            </a:extLst>
          </p:cNvPr>
          <p:cNvSpPr/>
          <p:nvPr/>
        </p:nvSpPr>
        <p:spPr>
          <a:xfrm>
            <a:off x="2438337" y="1867255"/>
            <a:ext cx="1989647"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m</a:t>
            </a:r>
            <a:endParaRPr lang="en-GB" sz="16600" dirty="0"/>
          </a:p>
        </p:txBody>
      </p:sp>
      <p:sp>
        <p:nvSpPr>
          <p:cNvPr id="37" name="Rectangle 36">
            <a:extLst>
              <a:ext uri="{FF2B5EF4-FFF2-40B4-BE49-F238E27FC236}">
                <a16:creationId xmlns:a16="http://schemas.microsoft.com/office/drawing/2014/main" xmlns="" id="{45E7A365-0B2D-6245-A8B1-A8F6A60B3599}"/>
              </a:ext>
            </a:extLst>
          </p:cNvPr>
          <p:cNvSpPr/>
          <p:nvPr/>
        </p:nvSpPr>
        <p:spPr>
          <a:xfrm>
            <a:off x="4139952" y="1867255"/>
            <a:ext cx="1989647"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m</a:t>
            </a:r>
            <a:endParaRPr lang="en-GB" sz="16600" dirty="0"/>
          </a:p>
        </p:txBody>
      </p:sp>
      <p:pic>
        <p:nvPicPr>
          <p:cNvPr id="38" name="Picture 37">
            <a:extLst>
              <a:ext uri="{FF2B5EF4-FFF2-40B4-BE49-F238E27FC236}">
                <a16:creationId xmlns:a16="http://schemas.microsoft.com/office/drawing/2014/main" xmlns="" id="{A402E65F-2947-5249-864C-D6BB97B42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627" y="1887074"/>
            <a:ext cx="710150" cy="707937"/>
          </a:xfrm>
          <a:prstGeom prst="rect">
            <a:avLst/>
          </a:prstGeom>
        </p:spPr>
      </p:pic>
      <p:pic>
        <p:nvPicPr>
          <p:cNvPr id="39" name="Picture 38">
            <a:extLst>
              <a:ext uri="{FF2B5EF4-FFF2-40B4-BE49-F238E27FC236}">
                <a16:creationId xmlns:a16="http://schemas.microsoft.com/office/drawing/2014/main" xmlns="" id="{90B53126-AF7C-B84D-B893-D68515B5E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6161" y="2283292"/>
            <a:ext cx="710150" cy="707937"/>
          </a:xfrm>
          <a:prstGeom prst="rect">
            <a:avLst/>
          </a:prstGeom>
        </p:spPr>
      </p:pic>
      <p:pic>
        <p:nvPicPr>
          <p:cNvPr id="40" name="Picture 39">
            <a:extLst>
              <a:ext uri="{FF2B5EF4-FFF2-40B4-BE49-F238E27FC236}">
                <a16:creationId xmlns:a16="http://schemas.microsoft.com/office/drawing/2014/main" xmlns="" id="{93DDCAED-679C-4B4E-BCC5-981D55E58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3219" y="2322988"/>
            <a:ext cx="710150" cy="707937"/>
          </a:xfrm>
          <a:prstGeom prst="rect">
            <a:avLst/>
          </a:prstGeom>
        </p:spPr>
      </p:pic>
      <p:pic>
        <p:nvPicPr>
          <p:cNvPr id="41" name="Picture 40">
            <a:extLst>
              <a:ext uri="{FF2B5EF4-FFF2-40B4-BE49-F238E27FC236}">
                <a16:creationId xmlns:a16="http://schemas.microsoft.com/office/drawing/2014/main" xmlns="" id="{3F31D753-F424-9740-B23D-723A6559C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17" y="1839066"/>
            <a:ext cx="710150" cy="707937"/>
          </a:xfrm>
          <a:prstGeom prst="rect">
            <a:avLst/>
          </a:prstGeom>
        </p:spPr>
      </p:pic>
      <p:pic>
        <p:nvPicPr>
          <p:cNvPr id="42" name="Picture 41">
            <a:extLst>
              <a:ext uri="{FF2B5EF4-FFF2-40B4-BE49-F238E27FC236}">
                <a16:creationId xmlns:a16="http://schemas.microsoft.com/office/drawing/2014/main" xmlns="" id="{C96327CF-B2E9-A149-8DEC-F27CDAF06D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475" y="2283243"/>
            <a:ext cx="710150" cy="707937"/>
          </a:xfrm>
          <a:prstGeom prst="rect">
            <a:avLst/>
          </a:prstGeom>
        </p:spPr>
      </p:pic>
      <p:pic>
        <p:nvPicPr>
          <p:cNvPr id="43" name="Picture 42">
            <a:extLst>
              <a:ext uri="{FF2B5EF4-FFF2-40B4-BE49-F238E27FC236}">
                <a16:creationId xmlns:a16="http://schemas.microsoft.com/office/drawing/2014/main" xmlns="" id="{887469C2-060C-7E48-8A89-4F351AC23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5093" y="2392694"/>
            <a:ext cx="710150" cy="707937"/>
          </a:xfrm>
          <a:prstGeom prst="rect">
            <a:avLst/>
          </a:prstGeom>
        </p:spPr>
      </p:pic>
      <p:pic>
        <p:nvPicPr>
          <p:cNvPr id="44" name="Picture 43">
            <a:extLst>
              <a:ext uri="{FF2B5EF4-FFF2-40B4-BE49-F238E27FC236}">
                <a16:creationId xmlns:a16="http://schemas.microsoft.com/office/drawing/2014/main" xmlns="" id="{4688C336-BDCE-904F-96B3-90B38A588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708" y="2392694"/>
            <a:ext cx="710150" cy="707937"/>
          </a:xfrm>
          <a:prstGeom prst="rect">
            <a:avLst/>
          </a:prstGeom>
        </p:spPr>
      </p:pic>
    </p:spTree>
    <p:extLst>
      <p:ext uri="{BB962C8B-B14F-4D97-AF65-F5344CB8AC3E}">
        <p14:creationId xmlns:p14="http://schemas.microsoft.com/office/powerpoint/2010/main" val="4290758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94444E-6 4.07407E-6 L -0.00504 0.20625 L 0.00156 0.12083 C 0.00243 0.11805 0.00295 0.11481 0.00416 0.11203 C 0.00469 0.11064 0.00573 0.10972 0.0066 0.10856 C 0.00816 0.10694 0.0092 0.10625 0.01076 0.10532 L 0.02847 0.08958 L 0.03611 0.08726 C 0.0375 0.0868 0.03889 0.08634 0.04028 0.08611 C 0.04323 0.08564 0.04635 0.08541 0.04948 0.08518 C 0.05121 0.08541 0.05295 0.08541 0.05451 0.08611 C 0.05555 0.08657 0.05607 0.08773 0.05712 0.08842 C 0.05781 0.08888 0.05868 0.08912 0.05955 0.08958 C 0.06007 0.09027 0.06076 0.09097 0.06128 0.09189 C 0.0618 0.09282 0.06232 0.09398 0.06285 0.09513 C 0.06371 0.09676 0.06458 0.09814 0.06545 0.09953 C 0.06684 0.10555 0.06632 0.10185 0.06632 0.11088 L 0.06128 0.18935 C 0.06215 0.19236 0.06302 0.19537 0.06371 0.19838 C 0.06406 0.1993 0.06389 0.20092 0.06458 0.20162 C 0.06545 0.20254 0.06684 0.20231 0.06788 0.20277 L 0.08316 0.20162 " pathEditMode="relative" rAng="0" ptsTypes="AAAAAAAAAAAAAAAAAAAAAA">
                                      <p:cBhvr>
                                        <p:cTn id="10" dur="2750" fill="hold"/>
                                        <p:tgtEl>
                                          <p:spTgt spid="41"/>
                                        </p:tgtEl>
                                        <p:attrNameLst>
                                          <p:attrName>ppt_x</p:attrName>
                                          <p:attrName>ppt_y</p:attrName>
                                        </p:attrNameLst>
                                      </p:cBhvr>
                                      <p:rCtr x="3906" y="10301"/>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41"/>
                                        </p:tgtEl>
                                      </p:cBhvr>
                                    </p:animEffect>
                                    <p:set>
                                      <p:cBhvr>
                                        <p:cTn id="14" dur="1" fill="hold">
                                          <p:stCondLst>
                                            <p:cond delay="499"/>
                                          </p:stCondLst>
                                        </p:cTn>
                                        <p:tgtEl>
                                          <p:spTgt spid="41"/>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par>
                          <p:cTn id="19" fill="hold">
                            <p:stCondLst>
                              <p:cond delay="4250"/>
                            </p:stCondLst>
                            <p:childTnLst>
                              <p:par>
                                <p:cTn id="20" presetID="0" presetClass="path" presetSubtype="0" accel="36364" decel="36364" fill="hold" nodeType="afterEffect">
                                  <p:stCondLst>
                                    <p:cond delay="0"/>
                                  </p:stCondLst>
                                  <p:childTnLst>
                                    <p:animMotion origin="layout" path="M 2.77556E-17 -7.40741E-7 L 0.00174 0.11968 C 0.00382 0.12176 0.0059 0.12407 0.00816 0.12593 C 0.00955 0.12708 0.01458 0.12801 0.01545 0.12847 C 0.01944 0.12801 0.02344 0.12778 0.02743 0.12708 C 0.0309 0.12662 0.0342 0.12593 0.0375 0.12477 C 0.03941 0.12384 0.04115 0.12315 0.04306 0.12222 C 0.04392 0.12176 0.04497 0.12176 0.04583 0.12107 C 0.0467 0.12014 0.04757 0.11921 0.04861 0.11852 C 0.05035 0.11759 0.05243 0.11759 0.05399 0.1162 L 0.05955 0.11111 C 0.06042 0.11042 0.06128 0.10926 0.06233 0.1088 L 0.06771 0.10625 L 0.06962 0.10255 L 0.07153 0.00232 L 0.06875 0.11111 C 0.06892 0.11482 0.06806 0.11921 0.06962 0.12222 C 0.07066 0.12431 0.07517 0.12477 0.07517 0.125 C 0.08056 0.12431 0.08611 0.12431 0.09167 0.12338 C 0.09358 0.12315 0.09722 0.12107 0.09722 0.1213 " pathEditMode="relative" rAng="0" ptsTypes="AAAAAAAAAAAAAAAAAAAA">
                                      <p:cBhvr>
                                        <p:cTn id="21" dur="2750" fill="hold"/>
                                        <p:tgtEl>
                                          <p:spTgt spid="42"/>
                                        </p:tgtEl>
                                        <p:attrNameLst>
                                          <p:attrName>ppt_x</p:attrName>
                                          <p:attrName>ppt_y</p:attrName>
                                        </p:attrNameLst>
                                      </p:cBhvr>
                                      <p:rCtr x="4861" y="6412"/>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4.44444E-6 -2.96296E-6 L -0.00086 0.11621 L 0.00851 0.02523 C 0.00938 0.02361 0.01025 0.02199 0.01094 0.02014 C 0.01198 0.0176 0.01059 0.01621 0.01424 0.01459 L 0.01702 0.0132 C 0.01893 0.01065 0.01702 0.01297 0.01945 0.01135 C 0.01997 0.01088 0.02032 0.01042 0.02084 0.00996 C 0.02136 0.00973 0.02188 0.00973 0.02223 0.00949 C 0.02327 0.00857 0.02396 0.00741 0.02518 0.00695 C 0.02605 0.00648 0.02709 0.00625 0.02796 0.00556 C 0.02848 0.0051 0.02882 0.00463 0.02934 0.0044 C 0.03021 0.00371 0.0323 0.00301 0.0323 0.00324 C 0.03455 0.00116 0.03316 0.00209 0.03646 0.00047 L 0.03924 -0.00069 L 0.04028 -0.00069 L 0.04028 -0.00046 C 0.04167 -0.00092 0.04306 -0.00115 0.04462 -0.00139 C 0.04549 -0.00162 0.04636 -0.00185 0.0474 -0.00185 C 0.05 -0.00185 0.05278 -0.00162 0.05539 -0.00139 C 0.05938 0.00047 0.05747 -0.00092 0.06112 0.00255 L 0.0625 0.00371 C 0.06268 0.0044 0.06268 0.0051 0.06303 0.00556 L 0.06441 0.00741 L 0.06546 0.11829 L 0.07622 0.02084 C 0.07726 0.01922 0.07813 0.0176 0.07917 0.01644 C 0.08004 0.01528 0.08108 0.01459 0.08195 0.01389 C 0.08386 0.01227 0.08282 0.01273 0.08473 0.01204 C 0.08698 0.00903 0.08438 0.01204 0.08716 0.00996 C 0.09028 0.00764 0.09011 0.00672 0.09375 0.0051 L 0.09671 0.00371 L 0.09809 0.00301 C 0.1 0.0007 0.09827 0.00232 0.10226 0.00116 C 0.10521 0.00047 0.10209 0.00047 0.10573 -2.96296E-6 C 0.10747 -0.00046 0.10921 -0.00046 0.11094 -0.00069 C 0.11216 -0.00115 0.11546 -0.00185 0.1165 -0.00185 C 0.11702 -0.00185 0.11754 -0.00162 0.11806 -0.00139 C 0.11858 -0.00115 0.11928 -0.00092 0.1198 -0.00069 C 0.12084 0.00023 0.12188 0.0007 0.12275 0.00185 C 0.12309 0.00232 0.12344 0.00255 0.12362 0.00301 C 0.12483 0.0051 0.1257 0.00718 0.12657 0.00949 C 0.12674 0.00996 0.12674 0.01065 0.12691 0.01135 C 0.12726 0.01667 0.12709 0.01806 0.12796 0.02199 C 0.1283 0.02338 0.12882 0.02593 0.12882 0.02616 C 0.12917 0.02963 0.12934 0.03241 0.12987 0.03588 C 0.13004 0.03704 0.13021 0.03797 0.13021 0.03912 L 0.12987 0.05625 L 0.12882 0.10116 C 0.12882 0.10139 0.12934 0.10973 0.13021 0.11065 C 0.13073 0.11111 0.13125 0.11135 0.13178 0.11181 C 0.13247 0.11273 0.13421 0.11551 0.13559 0.11621 C 0.13629 0.11667 0.13716 0.11667 0.13785 0.1169 C 0.1408 0.11667 0.14393 0.11667 0.14688 0.11621 C 0.14792 0.11621 0.14914 0.11551 0.15018 0.11505 C 0.15278 0.11412 0.15139 0.11482 0.15313 0.11366 " pathEditMode="relative" rAng="0" ptsTypes="AAAAAAAAAAAAAAAAAAAAAAAAAAAAAAAAAAAAAAAAAAAAAAAAAAAAAAAA">
                                      <p:cBhvr>
                                        <p:cTn id="32" dur="3000" fill="hold"/>
                                        <p:tgtEl>
                                          <p:spTgt spid="43"/>
                                        </p:tgtEl>
                                        <p:attrNameLst>
                                          <p:attrName>ppt_x</p:attrName>
                                          <p:attrName>ppt_y</p:attrName>
                                        </p:attrNameLst>
                                      </p:cBhvr>
                                      <p:rCtr x="7604" y="5810"/>
                                    </p:animMotion>
                                  </p:childTnLst>
                                </p:cTn>
                              </p:par>
                            </p:childTnLst>
                          </p:cTn>
                        </p:par>
                        <p:par>
                          <p:cTn id="33" fill="hold">
                            <p:stCondLst>
                              <p:cond delay="11000"/>
                            </p:stCondLst>
                            <p:childTnLst>
                              <p:par>
                                <p:cTn id="34" presetID="10" presetClass="exit" presetSubtype="0" fill="hold" nodeType="after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childTnLst>
                          </p:cTn>
                        </p:par>
                        <p:par>
                          <p:cTn id="37" fill="hold">
                            <p:stCondLst>
                              <p:cond delay="11500"/>
                            </p:stCondLst>
                            <p:childTnLst>
                              <p:par>
                                <p:cTn id="38" presetID="10" presetClass="entr" presetSubtype="0"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12000"/>
                            </p:stCondLst>
                            <p:childTnLst>
                              <p:par>
                                <p:cTn id="42" presetID="0" presetClass="path" presetSubtype="0" accel="50000" decel="50000" fill="hold" nodeType="afterEffect">
                                  <p:stCondLst>
                                    <p:cond delay="0"/>
                                  </p:stCondLst>
                                  <p:childTnLst>
                                    <p:animMotion origin="layout" path="M 4.44444E-6 -2.96296E-6 L -0.00087 0.11621 L 0.0085 0.02523 C 0.00937 0.02361 0.01024 0.02199 0.01093 0.02014 C 0.01197 0.0176 0.01059 0.01621 0.01423 0.01459 L 0.01701 0.0132 C 0.01892 0.01065 0.01701 0.01297 0.01944 0.01135 C 0.01996 0.01088 0.02031 0.01042 0.02083 0.00996 C 0.02135 0.00973 0.02187 0.00973 0.02222 0.00949 C 0.02326 0.00857 0.02395 0.00741 0.02517 0.00695 C 0.02604 0.00648 0.02708 0.00625 0.02795 0.00556 C 0.02847 0.0051 0.02882 0.00463 0.02934 0.0044 C 0.0302 0.00371 0.03229 0.00301 0.03229 0.00324 C 0.03454 0.00116 0.03316 0.00209 0.03645 0.00047 L 0.03923 -0.00069 L 0.04027 -0.00069 L 0.04027 -0.00046 C 0.04166 -0.00092 0.04305 -0.00115 0.04461 -0.00139 C 0.04548 -0.00162 0.04635 -0.00185 0.04739 -0.00185 C 0.05 -0.00185 0.05277 -0.00162 0.05538 -0.00139 C 0.05937 0.00047 0.05746 -0.00092 0.06111 0.00255 L 0.0625 0.00371 C 0.06267 0.0044 0.06267 0.0051 0.06302 0.00556 L 0.06441 0.00741 L 0.06545 0.11829 L 0.07621 0.02084 C 0.07725 0.01922 0.07812 0.0176 0.07916 0.01644 C 0.08003 0.01528 0.08107 0.01459 0.08194 0.01389 C 0.08385 0.01227 0.08281 0.01273 0.08472 0.01204 C 0.08697 0.00903 0.08437 0.01204 0.08715 0.00996 C 0.09027 0.00764 0.0901 0.00672 0.09375 0.0051 L 0.0967 0.00371 L 0.09809 0.00301 C 0.1 0.0007 0.09826 0.00232 0.10225 0.00116 C 0.1052 0.00047 0.10208 0.00047 0.10572 -2.96296E-6 C 0.10746 -0.00046 0.1092 -0.00046 0.11093 -0.00069 C 0.11215 -0.00115 0.11545 -0.00185 0.11649 -0.00185 C 0.11701 -0.00185 0.11753 -0.00162 0.11805 -0.00139 C 0.11857 -0.00115 0.11927 -0.00092 0.11979 -0.00069 C 0.12083 0.00023 0.12187 0.0007 0.12274 0.00185 C 0.12309 0.00232 0.12343 0.00255 0.12361 0.00301 C 0.12482 0.0051 0.12569 0.00718 0.12656 0.00949 C 0.12673 0.00996 0.12673 0.01065 0.12691 0.01135 C 0.12725 0.01667 0.12708 0.01806 0.12795 0.02199 C 0.12829 0.02338 0.12882 0.02593 0.12882 0.02616 C 0.12916 0.02963 0.12934 0.03241 0.12986 0.03588 C 0.13003 0.03704 0.1302 0.03797 0.1302 0.03912 L 0.12986 0.05625 L 0.12882 0.10116 C 0.12882 0.10139 0.12934 0.10973 0.1302 0.11065 C 0.13072 0.11111 0.13125 0.11135 0.13177 0.11181 C 0.13246 0.11273 0.1342 0.11551 0.13559 0.11621 C 0.13628 0.11667 0.13715 0.11667 0.13784 0.1169 C 0.14079 0.11667 0.14392 0.11667 0.14687 0.11621 C 0.14791 0.11621 0.14913 0.11551 0.15017 0.11505 C 0.15277 0.11412 0.15138 0.11482 0.15312 0.11366 " pathEditMode="relative" rAng="0" ptsTypes="AAAAAAAAAAAAAAAAAAAAAAAAAAAAAAAAAAAAAAAAAAAAAAAAAAAAAAAA">
                                      <p:cBhvr>
                                        <p:cTn id="43" dur="3000" fill="hold"/>
                                        <p:tgtEl>
                                          <p:spTgt spid="44"/>
                                        </p:tgtEl>
                                        <p:attrNameLst>
                                          <p:attrName>ppt_x</p:attrName>
                                          <p:attrName>ppt_y</p:attrName>
                                        </p:attrNameLst>
                                      </p:cBhvr>
                                      <p:rCtr x="7604" y="5810"/>
                                    </p:animMotion>
                                  </p:childTnLst>
                                </p:cTn>
                              </p:par>
                            </p:childTnLst>
                          </p:cTn>
                        </p:par>
                        <p:par>
                          <p:cTn id="44" fill="hold">
                            <p:stCondLst>
                              <p:cond delay="15000"/>
                            </p:stCondLst>
                            <p:childTnLst>
                              <p:par>
                                <p:cTn id="45" presetID="10" presetClass="exit" presetSubtype="0" fill="hold" nodeType="afterEffect">
                                  <p:stCondLst>
                                    <p:cond delay="0"/>
                                  </p:stCondLst>
                                  <p:childTnLst>
                                    <p:animEffect transition="out" filter="fade">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childTnLst>
                          </p:cTn>
                        </p:par>
                        <p:par>
                          <p:cTn id="48" fill="hold">
                            <p:stCondLst>
                              <p:cond delay="155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16000"/>
                            </p:stCondLst>
                            <p:childTnLst>
                              <p:par>
                                <p:cTn id="53" presetID="0" presetClass="path" presetSubtype="0" accel="50000" decel="50000" fill="hold" nodeType="afterEffect">
                                  <p:stCondLst>
                                    <p:cond delay="0"/>
                                  </p:stCondLst>
                                  <p:childTnLst>
                                    <p:animMotion origin="layout" path="M 3.88889E-6 -7.40741E-7 L -0.00261 0.10116 C -0.00174 0.10486 -0.00122 0.1088 3.88889E-6 0.11227 C 0.00052 0.11343 0.00156 0.11389 0.00191 0.11482 C 0.00243 0.11597 0.00208 0.11759 0.00277 0.11852 C 0.00347 0.11945 0.00468 0.11945 0.00555 0.11991 C 0.00711 0.11968 0.01736 0.11875 0.01944 0.11597 L 0.02048 0.11482 " pathEditMode="relative" rAng="0" ptsTypes="AAAAAAAA">
                                      <p:cBhvr>
                                        <p:cTn id="54" dur="1000" fill="hold"/>
                                        <p:tgtEl>
                                          <p:spTgt spid="39"/>
                                        </p:tgtEl>
                                        <p:attrNameLst>
                                          <p:attrName>ppt_x</p:attrName>
                                          <p:attrName>ppt_y</p:attrName>
                                        </p:attrNameLst>
                                      </p:cBhvr>
                                      <p:rCtr x="885" y="5995"/>
                                    </p:animMotion>
                                  </p:childTnLst>
                                </p:cTn>
                              </p:par>
                            </p:childTnLst>
                          </p:cTn>
                        </p:par>
                        <p:par>
                          <p:cTn id="55" fill="hold">
                            <p:stCondLst>
                              <p:cond delay="17000"/>
                            </p:stCondLst>
                            <p:childTnLst>
                              <p:par>
                                <p:cTn id="56" presetID="10" presetClass="exit" presetSubtype="0" fill="hold" nodeType="afterEffect">
                                  <p:stCondLst>
                                    <p:cond delay="0"/>
                                  </p:stCondLst>
                                  <p:childTnLst>
                                    <p:animEffect transition="out" filter="fad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childTnLst>
                          </p:cTn>
                        </p:par>
                        <p:par>
                          <p:cTn id="59" fill="hold">
                            <p:stCondLst>
                              <p:cond delay="17500"/>
                            </p:stCondLst>
                            <p:childTnLst>
                              <p:par>
                                <p:cTn id="60" presetID="10" presetClass="entr" presetSubtype="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par>
                          <p:cTn id="63" fill="hold">
                            <p:stCondLst>
                              <p:cond delay="18000"/>
                            </p:stCondLst>
                            <p:childTnLst>
                              <p:par>
                                <p:cTn id="64" presetID="10" presetClass="exit" presetSubtype="0" fill="hold" nodeType="afterEffect">
                                  <p:stCondLst>
                                    <p:cond delay="600"/>
                                  </p:stCondLst>
                                  <p:childTnLst>
                                    <p:animEffect transition="out" filter="fade">
                                      <p:cBhvr>
                                        <p:cTn id="65" dur="500"/>
                                        <p:tgtEl>
                                          <p:spTgt spid="38"/>
                                        </p:tgtEl>
                                      </p:cBhvr>
                                    </p:animEffect>
                                    <p:set>
                                      <p:cBhvr>
                                        <p:cTn id="66" dur="1" fill="hold">
                                          <p:stCondLst>
                                            <p:cond delay="499"/>
                                          </p:stCondLst>
                                        </p:cTn>
                                        <p:tgtEl>
                                          <p:spTgt spid="38"/>
                                        </p:tgtEl>
                                        <p:attrNameLst>
                                          <p:attrName>style.visibility</p:attrName>
                                        </p:attrNameLst>
                                      </p:cBhvr>
                                      <p:to>
                                        <p:strVal val="hidden"/>
                                      </p:to>
                                    </p:set>
                                  </p:childTnLst>
                                </p:cTn>
                              </p:par>
                            </p:childTnLst>
                          </p:cTn>
                        </p:par>
                        <p:par>
                          <p:cTn id="67" fill="hold">
                            <p:stCondLst>
                              <p:cond delay="19100"/>
                            </p:stCondLst>
                            <p:childTnLst>
                              <p:par>
                                <p:cTn id="68" presetID="10" presetClass="entr" presetSubtype="0" fill="hold" nodeType="after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par>
                          <p:cTn id="71" fill="hold">
                            <p:stCondLst>
                              <p:cond delay="19600"/>
                            </p:stCondLst>
                            <p:childTnLst>
                              <p:par>
                                <p:cTn id="72" presetID="0" presetClass="path" presetSubtype="0" accel="50000" decel="50000" fill="hold" nodeType="afterEffect">
                                  <p:stCondLst>
                                    <p:cond delay="0"/>
                                  </p:stCondLst>
                                  <p:childTnLst>
                                    <p:animMotion origin="layout" path="M 3.33333E-6 2.22222E-6 C 3.33333E-6 0.03935 0.00017 0.07916 0.00034 0.11875 L 0.00937 0.03148 C 0.01041 0.03009 0.01163 0.02893 0.01267 0.02778 C 0.01562 0.02384 0.01059 0.02731 0.01649 0.02199 C 0.01996 0.01875 0.01562 0.02291 0.01927 0.01875 C 0.01979 0.01828 0.02031 0.01805 0.02083 0.01759 C 0.02135 0.0169 0.02187 0.01574 0.02257 0.01504 C 0.02604 0.01203 0.02187 0.01574 0.02604 0.0118 C 0.02639 0.01134 0.02691 0.01088 0.02743 0.01065 C 0.02777 0.01041 0.0283 0.01018 0.02882 0.00995 C 0.02951 0.00972 0.03003 0.00926 0.03073 0.00879 C 0.03125 0.00833 0.03159 0.00787 0.03211 0.00741 C 0.03298 0.00694 0.03402 0.00671 0.03489 0.00625 L 0.03646 0.00555 L 0.03784 0.00486 C 0.03836 0.00463 0.03871 0.0044 0.03923 0.0044 C 0.03993 0.00416 0.04045 0.00393 0.04114 0.0037 C 0.04201 0.00324 0.04305 0.00278 0.04392 0.00231 C 0.04444 0.00231 0.04496 0.00185 0.04531 0.00185 C 0.04774 0.00092 0.0467 0.00139 0.04878 0.00046 C 0.05173 0.00069 0.05468 0.00046 0.05764 0.00116 C 0.05885 0.00139 0.05955 0.00278 0.06059 0.0037 C 0.06111 0.00416 0.06163 0.0044 0.06198 0.00486 L 0.06441 0.0081 C 0.06562 0.01342 0.06389 0.00694 0.0658 0.01134 C 0.06597 0.0118 0.06597 0.0125 0.06632 0.01319 C 0.06649 0.01389 0.06684 0.01435 0.06718 0.01504 C 0.06736 0.01574 0.06753 0.0162 0.06771 0.0169 C 0.06805 0.01852 0.06823 0.02037 0.06857 0.02199 C 0.06961 0.02592 0.06961 0.02453 0.06961 0.02639 L 0.06771 0.08518 C 0.06684 0.0956 0.06684 0.09213 0.06771 0.10717 C 0.06771 0.10949 0.06857 0.11296 0.06996 0.11412 C 0.07048 0.11458 0.071 0.11504 0.07152 0.11551 C 0.07187 0.11574 0.07205 0.11643 0.07239 0.11666 C 0.07396 0.11782 0.07586 0.11828 0.0776 0.11875 C 0.08021 0.11852 0.08264 0.11828 0.08524 0.11805 C 0.08576 0.11782 0.08646 0.11759 0.08715 0.11736 C 0.08767 0.11713 0.08906 0.1162 0.08906 0.11643 " pathEditMode="relative" rAng="0" ptsTypes="AAAAAAAAAAAAAAAAAAAAAAAAAAAAAAAAAAAAAAAA">
                                      <p:cBhvr>
                                        <p:cTn id="73" dur="3000" fill="hold"/>
                                        <p:tgtEl>
                                          <p:spTgt spid="40"/>
                                        </p:tgtEl>
                                        <p:attrNameLst>
                                          <p:attrName>ppt_x</p:attrName>
                                          <p:attrName>ppt_y</p:attrName>
                                        </p:attrNameLst>
                                      </p:cBhvr>
                                      <p:rCtr x="4444" y="5926"/>
                                    </p:animMotion>
                                  </p:childTnLst>
                                </p:cTn>
                              </p:par>
                            </p:childTnLst>
                          </p:cTn>
                        </p:par>
                        <p:par>
                          <p:cTn id="74" fill="hold">
                            <p:stCondLst>
                              <p:cond delay="22600"/>
                            </p:stCondLst>
                            <p:childTnLst>
                              <p:par>
                                <p:cTn id="75" presetID="10" presetClass="exit" presetSubtype="0" fill="hold" nodeType="afterEffect">
                                  <p:stCondLst>
                                    <p:cond delay="0"/>
                                  </p:stCondLst>
                                  <p:childTnLst>
                                    <p:animEffect transition="out" filter="fade">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childTnLst>
                          </p:cTn>
                        </p:par>
                        <p:par>
                          <p:cTn id="78" fill="hold">
                            <p:stCondLst>
                              <p:cond delay="23100"/>
                            </p:stCondLst>
                            <p:childTnLst>
                              <p:par>
                                <p:cTn id="79" presetID="10" presetClass="entr" presetSubtype="0" fill="hold" nodeType="after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par>
                          <p:cTn id="82" fill="hold">
                            <p:stCondLst>
                              <p:cond delay="23600"/>
                            </p:stCondLst>
                            <p:childTnLst>
                              <p:par>
                                <p:cTn id="83" presetID="0" presetClass="path" presetSubtype="0" accel="50000" decel="50000" fill="hold" nodeType="afterEffect">
                                  <p:stCondLst>
                                    <p:cond delay="0"/>
                                  </p:stCondLst>
                                  <p:childTnLst>
                                    <p:animMotion origin="layout" path="M 0 2.96296E-6 L -0.0184 -0.00973 L -0.03229 -0.00857 L -0.0434 2.96296E-6 L -0.05174 0.01967 L -0.05625 0.0493 L -0.05365 0.08773 L -0.04705 0.10856 L -0.03594 0.11736 L -0.02118 0.11597 L -0.00365 0.1037 L 0.00747 0.08148 L 0.01302 0.05926 L 0.01302 0.02477 L 0.01493 -0.00973 L 0.01302 0.11227 L 0.01111 0.15185 L 0.00556 0.17152 L -0.00451 0.18402 L -0.0184 0.18773 L -0.0342 0.18773 L -0.04809 0.18518 L -0.05625 0.17777 " pathEditMode="relative" rAng="0" ptsTypes="AAAAAAAAAAAAAAAAAAAAAAA">
                                      <p:cBhvr>
                                        <p:cTn id="84" dur="5000" fill="hold"/>
                                        <p:tgtEl>
                                          <p:spTgt spid="31"/>
                                        </p:tgtEl>
                                        <p:attrNameLst>
                                          <p:attrName>ppt_x</p:attrName>
                                          <p:attrName>ppt_y</p:attrName>
                                        </p:attrNameLst>
                                      </p:cBhvr>
                                      <p:rCtr x="-2066" y="8889"/>
                                    </p:animMotion>
                                  </p:childTnLst>
                                </p:cTn>
                              </p:par>
                            </p:childTnLst>
                          </p:cTn>
                        </p:par>
                        <p:par>
                          <p:cTn id="85" fill="hold">
                            <p:stCondLst>
                              <p:cond delay="28600"/>
                            </p:stCondLst>
                            <p:childTnLst>
                              <p:par>
                                <p:cTn id="86" presetID="10" presetClass="exit" presetSubtype="0" fill="hold" nodeType="afterEffect">
                                  <p:stCondLst>
                                    <p:cond delay="0"/>
                                  </p:stCondLst>
                                  <p:childTnLst>
                                    <p:animEffect transition="out" filter="fade">
                                      <p:cBhvr>
                                        <p:cTn id="87" dur="500"/>
                                        <p:tgtEl>
                                          <p:spTgt spid="31"/>
                                        </p:tgtEl>
                                      </p:cBhvr>
                                    </p:animEffect>
                                    <p:set>
                                      <p:cBhvr>
                                        <p:cTn id="8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EDB47A59-2E18-4442-A669-884D49E12326}"/>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5FCCEB91-1894-4E48-8486-CC45245F6111}"/>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8AA4C51-7E9A-42C7-AB03-7F32804DBEDF}"/>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BD7A14A7-75E1-43D8-BC46-E88DFE2862E3}"/>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75FBAE1E-D08C-4D0B-9A98-18F27AC55B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944E32AB-7A2B-4A19-881B-33891FFD3507}"/>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632C90A3-5D84-448C-A71A-48070E793319}"/>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31CDC6A0-C30E-48FB-8E85-E142EDE3295D}"/>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32" name="Rectangle 31">
            <a:extLst>
              <a:ext uri="{FF2B5EF4-FFF2-40B4-BE49-F238E27FC236}">
                <a16:creationId xmlns:a16="http://schemas.microsoft.com/office/drawing/2014/main" xmlns="" id="{321DB40F-1732-F245-8C44-C5D5D58E1E32}"/>
              </a:ext>
            </a:extLst>
          </p:cNvPr>
          <p:cNvSpPr/>
          <p:nvPr/>
        </p:nvSpPr>
        <p:spPr>
          <a:xfrm>
            <a:off x="7172552" y="1858069"/>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3" name="Picture 32">
            <a:extLst>
              <a:ext uri="{FF2B5EF4-FFF2-40B4-BE49-F238E27FC236}">
                <a16:creationId xmlns:a16="http://schemas.microsoft.com/office/drawing/2014/main" xmlns="" id="{0BBFE251-A0A5-A74C-B6CE-0C0DF6B94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640" y="2362125"/>
            <a:ext cx="710150" cy="707937"/>
          </a:xfrm>
          <a:prstGeom prst="rect">
            <a:avLst/>
          </a:prstGeom>
        </p:spPr>
      </p:pic>
      <p:sp>
        <p:nvSpPr>
          <p:cNvPr id="34" name="Rectangle 33">
            <a:extLst>
              <a:ext uri="{FF2B5EF4-FFF2-40B4-BE49-F238E27FC236}">
                <a16:creationId xmlns:a16="http://schemas.microsoft.com/office/drawing/2014/main" xmlns="" id="{79B8C9F1-69BA-BF4F-AABC-3C516AF87823}"/>
              </a:ext>
            </a:extLst>
          </p:cNvPr>
          <p:cNvSpPr/>
          <p:nvPr/>
        </p:nvSpPr>
        <p:spPr>
          <a:xfrm>
            <a:off x="5455707"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35" name="Rectangle 34">
            <a:extLst>
              <a:ext uri="{FF2B5EF4-FFF2-40B4-BE49-F238E27FC236}">
                <a16:creationId xmlns:a16="http://schemas.microsoft.com/office/drawing/2014/main" xmlns="" id="{68CBBB22-5738-8B4C-B2E9-A9A3465B523C}"/>
              </a:ext>
            </a:extLst>
          </p:cNvPr>
          <p:cNvSpPr/>
          <p:nvPr/>
        </p:nvSpPr>
        <p:spPr>
          <a:xfrm>
            <a:off x="6019979"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sp>
        <p:nvSpPr>
          <p:cNvPr id="36" name="Rectangle 35">
            <a:extLst>
              <a:ext uri="{FF2B5EF4-FFF2-40B4-BE49-F238E27FC236}">
                <a16:creationId xmlns:a16="http://schemas.microsoft.com/office/drawing/2014/main" xmlns="" id="{1D17BDBE-EDE1-BE4C-910C-142B800874CE}"/>
              </a:ext>
            </a:extLst>
          </p:cNvPr>
          <p:cNvSpPr/>
          <p:nvPr/>
        </p:nvSpPr>
        <p:spPr>
          <a:xfrm>
            <a:off x="611560" y="1840637"/>
            <a:ext cx="137730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d</a:t>
            </a:r>
            <a:endParaRPr lang="en-GB" sz="16600" dirty="0"/>
          </a:p>
        </p:txBody>
      </p:sp>
      <p:sp>
        <p:nvSpPr>
          <p:cNvPr id="37" name="Rectangle 36">
            <a:extLst>
              <a:ext uri="{FF2B5EF4-FFF2-40B4-BE49-F238E27FC236}">
                <a16:creationId xmlns:a16="http://schemas.microsoft.com/office/drawing/2014/main" xmlns="" id="{6CCF3834-5BB4-C945-A638-73A9E85B489C}"/>
              </a:ext>
            </a:extLst>
          </p:cNvPr>
          <p:cNvSpPr/>
          <p:nvPr/>
        </p:nvSpPr>
        <p:spPr>
          <a:xfrm>
            <a:off x="1720227" y="1867255"/>
            <a:ext cx="107273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r</a:t>
            </a:r>
            <a:endParaRPr lang="en-GB" sz="16600" dirty="0"/>
          </a:p>
        </p:txBody>
      </p:sp>
      <p:sp>
        <p:nvSpPr>
          <p:cNvPr id="38" name="Rectangle 37">
            <a:extLst>
              <a:ext uri="{FF2B5EF4-FFF2-40B4-BE49-F238E27FC236}">
                <a16:creationId xmlns:a16="http://schemas.microsoft.com/office/drawing/2014/main" xmlns="" id="{8702177A-F24E-7547-B4DA-BFEC0EABD964}"/>
              </a:ext>
            </a:extLst>
          </p:cNvPr>
          <p:cNvSpPr/>
          <p:nvPr/>
        </p:nvSpPr>
        <p:spPr>
          <a:xfrm>
            <a:off x="2533986" y="1847663"/>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sp>
        <p:nvSpPr>
          <p:cNvPr id="39" name="Rectangle 38">
            <a:extLst>
              <a:ext uri="{FF2B5EF4-FFF2-40B4-BE49-F238E27FC236}">
                <a16:creationId xmlns:a16="http://schemas.microsoft.com/office/drawing/2014/main" xmlns="" id="{161F335F-4BD6-CD43-B5B0-AA0AC2281955}"/>
              </a:ext>
            </a:extLst>
          </p:cNvPr>
          <p:cNvSpPr/>
          <p:nvPr/>
        </p:nvSpPr>
        <p:spPr>
          <a:xfrm>
            <a:off x="3481026" y="1834058"/>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40" name="Rectangle 39">
            <a:extLst>
              <a:ext uri="{FF2B5EF4-FFF2-40B4-BE49-F238E27FC236}">
                <a16:creationId xmlns:a16="http://schemas.microsoft.com/office/drawing/2014/main" xmlns="" id="{99A776A5-F974-B24E-A731-DE047ED89C0E}"/>
              </a:ext>
            </a:extLst>
          </p:cNvPr>
          <p:cNvSpPr/>
          <p:nvPr/>
        </p:nvSpPr>
        <p:spPr>
          <a:xfrm>
            <a:off x="4470507" y="1847663"/>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pic>
        <p:nvPicPr>
          <p:cNvPr id="41" name="Picture 40">
            <a:extLst>
              <a:ext uri="{FF2B5EF4-FFF2-40B4-BE49-F238E27FC236}">
                <a16:creationId xmlns:a16="http://schemas.microsoft.com/office/drawing/2014/main" xmlns="" id="{F15CB427-C394-3246-B652-35A4E3286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2198" y="1887074"/>
            <a:ext cx="710150" cy="707937"/>
          </a:xfrm>
          <a:prstGeom prst="rect">
            <a:avLst/>
          </a:prstGeom>
        </p:spPr>
      </p:pic>
      <p:pic>
        <p:nvPicPr>
          <p:cNvPr id="42" name="Picture 41">
            <a:extLst>
              <a:ext uri="{FF2B5EF4-FFF2-40B4-BE49-F238E27FC236}">
                <a16:creationId xmlns:a16="http://schemas.microsoft.com/office/drawing/2014/main" xmlns="" id="{E0871ECA-71ED-EF42-9B5E-09429C8611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732" y="2283292"/>
            <a:ext cx="710150" cy="707937"/>
          </a:xfrm>
          <a:prstGeom prst="rect">
            <a:avLst/>
          </a:prstGeom>
        </p:spPr>
      </p:pic>
      <p:pic>
        <p:nvPicPr>
          <p:cNvPr id="43" name="Picture 42">
            <a:extLst>
              <a:ext uri="{FF2B5EF4-FFF2-40B4-BE49-F238E27FC236}">
                <a16:creationId xmlns:a16="http://schemas.microsoft.com/office/drawing/2014/main" xmlns="" id="{6B1EA950-6E7C-224D-830D-5CFCDE267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790" y="2322988"/>
            <a:ext cx="710150" cy="707937"/>
          </a:xfrm>
          <a:prstGeom prst="rect">
            <a:avLst/>
          </a:prstGeom>
        </p:spPr>
      </p:pic>
      <p:pic>
        <p:nvPicPr>
          <p:cNvPr id="44" name="Picture 43">
            <a:extLst>
              <a:ext uri="{FF2B5EF4-FFF2-40B4-BE49-F238E27FC236}">
                <a16:creationId xmlns:a16="http://schemas.microsoft.com/office/drawing/2014/main" xmlns="" id="{4A4489BA-1228-0849-8610-571EB2C7A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7531" y="2341427"/>
            <a:ext cx="710150" cy="707937"/>
          </a:xfrm>
          <a:prstGeom prst="rect">
            <a:avLst/>
          </a:prstGeom>
        </p:spPr>
      </p:pic>
      <p:pic>
        <p:nvPicPr>
          <p:cNvPr id="45" name="Picture 44">
            <a:extLst>
              <a:ext uri="{FF2B5EF4-FFF2-40B4-BE49-F238E27FC236}">
                <a16:creationId xmlns:a16="http://schemas.microsoft.com/office/drawing/2014/main" xmlns="" id="{1C6EF8C3-7BFB-6E47-9FD4-8C9E4EBB9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8641" y="2296372"/>
            <a:ext cx="710150" cy="707937"/>
          </a:xfrm>
          <a:prstGeom prst="rect">
            <a:avLst/>
          </a:prstGeom>
        </p:spPr>
      </p:pic>
      <p:pic>
        <p:nvPicPr>
          <p:cNvPr id="46" name="Picture 45">
            <a:extLst>
              <a:ext uri="{FF2B5EF4-FFF2-40B4-BE49-F238E27FC236}">
                <a16:creationId xmlns:a16="http://schemas.microsoft.com/office/drawing/2014/main" xmlns="" id="{6E29B377-DC35-AB46-9703-94DE3258B4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825" y="2243235"/>
            <a:ext cx="710150" cy="707937"/>
          </a:xfrm>
          <a:prstGeom prst="rect">
            <a:avLst/>
          </a:prstGeom>
        </p:spPr>
      </p:pic>
      <p:pic>
        <p:nvPicPr>
          <p:cNvPr id="47" name="Picture 46">
            <a:extLst>
              <a:ext uri="{FF2B5EF4-FFF2-40B4-BE49-F238E27FC236}">
                <a16:creationId xmlns:a16="http://schemas.microsoft.com/office/drawing/2014/main" xmlns="" id="{7AE938C4-9831-C640-8484-98B14709B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101" y="2219270"/>
            <a:ext cx="710150" cy="707937"/>
          </a:xfrm>
          <a:prstGeom prst="rect">
            <a:avLst/>
          </a:prstGeom>
        </p:spPr>
      </p:pic>
      <p:pic>
        <p:nvPicPr>
          <p:cNvPr id="48" name="Picture 47">
            <a:extLst>
              <a:ext uri="{FF2B5EF4-FFF2-40B4-BE49-F238E27FC236}">
                <a16:creationId xmlns:a16="http://schemas.microsoft.com/office/drawing/2014/main" xmlns="" id="{53ED35F2-A60D-D147-B8CD-5BB25CEFD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582" y="2232875"/>
            <a:ext cx="710150" cy="707937"/>
          </a:xfrm>
          <a:prstGeom prst="rect">
            <a:avLst/>
          </a:prstGeom>
        </p:spPr>
      </p:pic>
    </p:spTree>
    <p:extLst>
      <p:ext uri="{BB962C8B-B14F-4D97-AF65-F5344CB8AC3E}">
        <p14:creationId xmlns:p14="http://schemas.microsoft.com/office/powerpoint/2010/main" val="37758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66667E-6 4.44444E-6 L -0.01945 -0.00857 C -0.02222 -0.00811 -0.025 -0.00834 -0.02778 -0.00741 C -0.02882 -0.00695 -0.02952 -0.00556 -0.03056 -0.00487 C -0.03143 -0.00417 -0.03247 -0.00417 -0.03333 -0.00371 C -0.03524 -0.00209 -0.03698 -0.00024 -0.03889 0.00138 L -0.04167 0.0037 L -0.04445 0.00625 C -0.04497 0.0074 -0.04549 0.00879 -0.04618 0.00995 C -0.05156 0.01875 -0.04427 0.00463 -0.05 0.0162 C -0.05226 0.025 -0.0507 0.02129 -0.05365 0.02731 C -0.05399 0.03101 -0.05469 0.03796 -0.05556 0.04213 C -0.05556 0.04236 -0.05781 0.05138 -0.05833 0.05324 C -0.05868 0.05439 -0.05903 0.05555 -0.0592 0.05694 L -0.06007 0.0618 C -0.0599 0.06666 -0.05972 0.07175 -0.0592 0.07662 C -0.05903 0.07777 -0.05851 0.07893 -0.05833 0.08032 C -0.05573 0.09421 -0.05955 0.078 -0.05556 0.09398 L -0.05452 0.09768 C -0.05434 0.09884 -0.05452 0.10046 -0.05365 0.10138 L -0.05087 0.1037 C -0.05052 0.10509 -0.0507 0.10671 -0.05 0.1074 C -0.04844 0.10902 -0.04618 0.10902 -0.04445 0.10995 L -0.04167 0.11111 C -0.04063 0.11157 -0.03976 0.11203 -0.03889 0.1125 C -0.03768 0.11273 -0.03629 0.11319 -0.03507 0.11365 C -0.0342 0.11388 -0.03333 0.11481 -0.03229 0.11481 C -0.03021 0.11504 -0.02813 0.11481 -0.02587 0.11481 L -0.00729 0.10879 C 0.00278 0.0993 -0.00174 0.10162 0.00469 0.09884 C 0.00555 0.09768 0.00642 0.09629 0.00746 0.09513 C 0.00833 0.09421 0.00955 0.09375 0.01024 0.09259 C 0.01337 0.08865 0.01076 0.08888 0.01302 0.08888 L 0.0158 0.07407 L 0.01944 -0.07755 L 0.01667 0.1037 C 0.01979 0.10949 0.02014 0.11203 0.02413 0.11481 C 0.025 0.1155 0.02604 0.11574 0.02691 0.1162 C 0.02951 0.11574 0.03489 0.11574 0.03802 0.11365 C 0.03837 0.11342 0.03871 0.11273 0.03906 0.1125 " pathEditMode="relative" rAng="0" ptsTypes="AAAAAAAAAAAAAAAAAAAAAAAAAAAAAAAAAAAAAAAA">
                                      <p:cBhvr>
                                        <p:cTn id="10" dur="2000" fill="hold"/>
                                        <p:tgtEl>
                                          <p:spTgt spid="44"/>
                                        </p:tgtEl>
                                        <p:attrNameLst>
                                          <p:attrName>ppt_x</p:attrName>
                                          <p:attrName>ppt_y</p:attrName>
                                        </p:attrNameLst>
                                      </p:cBhvr>
                                      <p:rCtr x="-1059" y="1921"/>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44"/>
                                        </p:tgtEl>
                                      </p:cBhvr>
                                    </p:animEffect>
                                    <p:set>
                                      <p:cBhvr>
                                        <p:cTn id="14" dur="1" fill="hold">
                                          <p:stCondLst>
                                            <p:cond delay="499"/>
                                          </p:stCondLst>
                                        </p:cTn>
                                        <p:tgtEl>
                                          <p:spTgt spid="44"/>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3500"/>
                            </p:stCondLst>
                            <p:childTnLst>
                              <p:par>
                                <p:cTn id="20" presetID="0" presetClass="path" presetSubtype="0" accel="50000" decel="50000" fill="hold" nodeType="afterEffect">
                                  <p:stCondLst>
                                    <p:cond delay="0"/>
                                  </p:stCondLst>
                                  <p:childTnLst>
                                    <p:animMotion origin="layout" path="M -0.00035 0.00023 L -0.00035 0.11528 L 0.00417 0.03357 C 0.00538 0.03033 0.00677 0.02709 0.00799 0.02361 C 0.00938 0.01945 0.0092 0.01574 0.01163 0.0125 C 0.0125 0.01158 0.01354 0.01111 0.01441 0.01019 C 0.0151 0.00926 0.01545 0.0081 0.01632 0.00764 C 0.01979 0.00556 0.02361 0.0044 0.02743 0.00278 C 0.0283 0.00232 0.02934 0.00209 0.03021 0.00139 C 0.03264 -0.00069 0.03351 -0.00208 0.03663 -0.00231 C 0.04219 -0.00254 0.04774 -0.00231 0.05347 -0.00231 " pathEditMode="relative" rAng="0" ptsTypes="AAAAAAAAAAA">
                                      <p:cBhvr>
                                        <p:cTn id="21" dur="2000" fill="hold"/>
                                        <p:tgtEl>
                                          <p:spTgt spid="45"/>
                                        </p:tgtEl>
                                        <p:attrNameLst>
                                          <p:attrName>ppt_x</p:attrName>
                                          <p:attrName>ppt_y</p:attrName>
                                        </p:attrNameLst>
                                      </p:cBhvr>
                                      <p:rCtr x="2691" y="5602"/>
                                    </p:animMotion>
                                  </p:childTnLst>
                                </p:cTn>
                              </p:par>
                            </p:childTnLst>
                          </p:cTn>
                        </p:par>
                        <p:par>
                          <p:cTn id="22" fill="hold">
                            <p:stCondLst>
                              <p:cond delay="5500"/>
                            </p:stCondLst>
                            <p:childTnLst>
                              <p:par>
                                <p:cTn id="23" presetID="10" presetClass="exit" presetSubtype="0" fill="hold" nodeType="afterEffect">
                                  <p:stCondLst>
                                    <p:cond delay="0"/>
                                  </p:stCondLst>
                                  <p:childTnLst>
                                    <p:animEffect transition="out" filter="fade">
                                      <p:cBhvr>
                                        <p:cTn id="24" dur="500"/>
                                        <p:tgtEl>
                                          <p:spTgt spid="45"/>
                                        </p:tgtEl>
                                      </p:cBhvr>
                                    </p:animEffect>
                                    <p:set>
                                      <p:cBhvr>
                                        <p:cTn id="25" dur="1" fill="hold">
                                          <p:stCondLst>
                                            <p:cond delay="499"/>
                                          </p:stCondLst>
                                        </p:cTn>
                                        <p:tgtEl>
                                          <p:spTgt spid="45"/>
                                        </p:tgtEl>
                                        <p:attrNameLst>
                                          <p:attrName>style.visibility</p:attrName>
                                        </p:attrNameLst>
                                      </p:cBhvr>
                                      <p:to>
                                        <p:strVal val="hidden"/>
                                      </p:to>
                                    </p:se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par>
                          <p:cTn id="30" fill="hold">
                            <p:stCondLst>
                              <p:cond delay="6500"/>
                            </p:stCondLst>
                            <p:childTnLst>
                              <p:par>
                                <p:cTn id="31" presetID="0" presetClass="path" presetSubtype="0" accel="50000" decel="50000" fill="hold" nodeType="afterEffect">
                                  <p:stCondLst>
                                    <p:cond delay="0"/>
                                  </p:stCondLst>
                                  <p:childTnLst>
                                    <p:animMotion origin="layout" path="M -3.61111E-6 -3.7037E-6 L -3.61111E-6 0.00024 C -0.00503 -3.7037E-6 -0.01007 0.00024 -0.0151 0.00047 C -0.01562 0.00047 -0.01614 0.00093 -0.01666 0.00116 C -0.01718 0.00139 -0.01753 0.00209 -0.01805 0.00232 C -0.01892 0.00301 -0.01996 0.00301 -0.02083 0.00371 C -0.02986 0.01158 -0.02014 0.00348 -0.02517 0.00695 C -0.02569 0.00718 -0.02604 0.00787 -0.02656 0.00811 C -0.02708 0.00834 -0.0276 0.00834 -0.02795 0.0088 C -0.02899 0.00949 -0.0309 0.01135 -0.0309 0.01158 C -0.03107 0.01181 -0.03142 0.0125 -0.03177 0.0132 C -0.03298 0.01505 -0.03316 0.01505 -0.03454 0.01621 C -0.03489 0.0169 -0.03524 0.0176 -0.03559 0.01829 C -0.03593 0.01875 -0.03663 0.01875 -0.03698 0.01945 C -0.03732 0.02014 -0.03715 0.0213 -0.0375 0.02199 C -0.03802 0.02338 -0.03906 0.02431 -0.03941 0.0257 L -0.04079 0.03149 C -0.04097 0.03218 -0.04114 0.03264 -0.04132 0.03334 C -0.04236 0.03936 -0.04166 0.03681 -0.04323 0.04098 C -0.04323 0.04468 -0.04357 0.04861 -0.04357 0.05232 C -0.04392 0.05926 -0.04375 0.06528 -0.04461 0.07199 C -0.04461 0.07269 -0.04496 0.07361 -0.04496 0.07454 C -0.04496 0.08056 -0.04479 0.08658 -0.04461 0.09283 C -0.04444 0.09375 -0.04444 0.09491 -0.04409 0.09584 C -0.04392 0.09653 -0.0434 0.09723 -0.04323 0.09769 C -0.04305 0.09885 -0.04288 0.1 -0.0427 0.10093 C -0.04236 0.10232 -0.04201 0.10348 -0.04166 0.10486 C -0.04062 0.11111 -0.04114 0.10811 -0.03975 0.11366 C -0.03975 0.11412 -0.03958 0.11505 -0.03941 0.11551 C -0.03906 0.11621 -0.03871 0.11667 -0.03836 0.11736 C -0.03698 0.12107 -0.03923 0.1176 -0.03645 0.12107 C -0.03559 0.12524 -0.03698 0.1213 -0.0342 0.12361 C -0.03368 0.12408 -0.03368 0.125 -0.03316 0.1257 C -0.03125 0.12778 -0.03159 0.12616 -0.02986 0.12755 C -0.02882 0.12824 -0.02812 0.12963 -0.02708 0.1301 C -0.02465 0.13079 -0.02569 0.13033 -0.02378 0.13125 C -0.02204 0.13357 -0.02343 0.13195 -0.02031 0.13311 C -0.01458 0.13542 -0.021 0.13403 -0.01284 0.13519 L 0.00764 0.13449 C 0.00886 0.13426 0.01025 0.13426 0.01146 0.1338 C 0.01181 0.13357 0.01198 0.13287 0.01233 0.13264 C 0.01355 0.13195 0.01493 0.13172 0.01615 0.13125 C 0.01858 0.13056 0.01736 0.13102 0.01945 0.1301 L 0.02223 0.12755 C 0.02275 0.12709 0.02327 0.12686 0.02379 0.12616 C 0.02605 0.12315 0.02483 0.12431 0.02709 0.12246 C 0.02917 0.11806 0.02813 0.11968 0.02986 0.11736 C 0.03004 0.11644 0.03004 0.11574 0.03039 0.11482 C 0.03056 0.11436 0.03108 0.11412 0.03125 0.11366 C 0.03473 0.10764 0.03177 0.11181 0.03455 0.10787 C 0.03629 0.10093 0.03368 0.11158 0.03611 0.10417 C 0.03646 0.10301 0.03664 0.10162 0.03698 0.10024 L 0.0375 0.09838 C 0.03768 0.09769 0.03785 0.09723 0.03802 0.09653 C 0.03802 0.09561 0.0382 0.09491 0.03837 0.09399 C 0.03872 0.09283 0.03941 0.09028 0.03941 0.09051 C 0.03959 0.08889 0.03993 0.08774 0.03993 0.08635 C 0.03993 0.07593 0.03959 0.06528 0.03941 0.05486 C 0.03941 0.05371 0.03802 0.04885 0.03802 0.04861 C 0.03785 0.04792 0.03768 0.04723 0.0375 0.04653 C 0.03716 0.04607 0.03681 0.04537 0.03646 0.04468 C 0.03611 0.04352 0.03594 0.04213 0.03559 0.04098 L 0.03507 0.03912 C 0.0349 0.03843 0.03473 0.03774 0.03455 0.03727 C 0.03455 0.03635 0.03438 0.03542 0.03421 0.03473 C 0.03368 0.03334 0.03299 0.03241 0.0323 0.03149 L 0.03125 0.02778 C 0.03108 0.02709 0.03108 0.02639 0.03091 0.0257 L 0.02986 0.02385 C 0.02969 0.02315 0.02969 0.02223 0.02934 0.0213 C 0.029 0.02061 0.02848 0.02014 0.02796 0.01945 C 0.02761 0.01899 0.02743 0.01806 0.02709 0.0176 C 0.02622 0.01621 0.0257 0.01598 0.02466 0.01505 C 0.02431 0.01436 0.02414 0.01366 0.02379 0.0132 C 0.0198 0.00857 0.02223 0.01181 0.01945 0.00996 C 0.0158 0.00764 0.02014 0.00973 0.01667 0.00811 C 0.01632 0.00787 0.01389 0.00533 0.01337 0.00486 C 0.01233 0.0044 0.01146 0.00417 0.01042 0.00371 C 0.0099 0.00348 0.00955 0.00324 0.00903 0.00301 C 0.00834 0.00255 0.00782 0.00209 0.00712 0.00186 C 0.00625 0.00139 0.00521 0.00093 0.00434 0.00047 L -3.61111E-6 -3.7037E-6 Z " pathEditMode="relative" rAng="0" ptsTypes="AAAAAAAAAAAAAAAAAAAAAAAAAAAAAAAAAAAAAAAAAAAAAAAAAAAAAAAAAAAAAAAAAAAAAAAAAAAAAAAAAA">
                                      <p:cBhvr>
                                        <p:cTn id="32" dur="3000" fill="hold"/>
                                        <p:tgtEl>
                                          <p:spTgt spid="46"/>
                                        </p:tgtEl>
                                        <p:attrNameLst>
                                          <p:attrName>ppt_x</p:attrName>
                                          <p:attrName>ppt_y</p:attrName>
                                        </p:attrNameLst>
                                      </p:cBhvr>
                                      <p:rCtr x="-260" y="6759"/>
                                    </p:animMotion>
                                  </p:childTnLst>
                                </p:cTn>
                              </p:par>
                            </p:childTnLst>
                          </p:cTn>
                        </p:par>
                        <p:par>
                          <p:cTn id="33" fill="hold">
                            <p:stCondLst>
                              <p:cond delay="9500"/>
                            </p:stCondLst>
                            <p:childTnLst>
                              <p:par>
                                <p:cTn id="34" presetID="10" presetClass="exit" presetSubtype="0" fill="hold" nodeType="afterEffect">
                                  <p:stCondLst>
                                    <p:cond delay="0"/>
                                  </p:stCondLst>
                                  <p:childTnLst>
                                    <p:animEffect transition="out" filter="fade">
                                      <p:cBhvr>
                                        <p:cTn id="35" dur="500"/>
                                        <p:tgtEl>
                                          <p:spTgt spid="46"/>
                                        </p:tgtEl>
                                      </p:cBhvr>
                                    </p:animEffect>
                                    <p:set>
                                      <p:cBhvr>
                                        <p:cTn id="36" dur="1" fill="hold">
                                          <p:stCondLst>
                                            <p:cond delay="499"/>
                                          </p:stCondLst>
                                        </p:cTn>
                                        <p:tgtEl>
                                          <p:spTgt spid="46"/>
                                        </p:tgtEl>
                                        <p:attrNameLst>
                                          <p:attrName>style.visibility</p:attrName>
                                        </p:attrNameLst>
                                      </p:cBhvr>
                                      <p:to>
                                        <p:strVal val="hidden"/>
                                      </p:to>
                                    </p:set>
                                  </p:childTnLst>
                                </p:cTn>
                              </p:par>
                            </p:childTnLst>
                          </p:cTn>
                        </p:par>
                        <p:par>
                          <p:cTn id="37" fill="hold">
                            <p:stCondLst>
                              <p:cond delay="10000"/>
                            </p:stCondLst>
                            <p:childTnLst>
                              <p:par>
                                <p:cTn id="38" presetID="10" presetClass="entr" presetSubtype="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10500"/>
                            </p:stCondLst>
                            <p:childTnLst>
                              <p:par>
                                <p:cTn id="42" presetID="0" presetClass="path" presetSubtype="0" accel="36364" decel="36364" fill="hold" nodeType="afterEffect">
                                  <p:stCondLst>
                                    <p:cond delay="0"/>
                                  </p:stCondLst>
                                  <p:childTnLst>
                                    <p:animMotion origin="layout" path="M -3.33333E-6 -1.48148E-6 C -0.00034 0.0706 -0.00069 0.14121 -0.00086 0.21204 L -0.00086 0.05972 C -0.00086 0.05996 0.00295 0.04838 0.00469 0.04607 C 0.00539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4 0.0213 0.06268 0.02153 0.06355 0.02222 C 0.06441 0.02338 0.06459 0.025 0.06545 0.02616 C 0.06789 0.03033 0.06823 0.02894 0.06997 0.03357 C 0.07049 0.03472 0.07049 0.03611 0.07101 0.03727 C 0.07205 0.03982 0.07396 0.0419 0.07466 0.04468 L 0.07657 0.05232 L 0.07761 0.05602 C 0.07726 0.06389 0.07709 0.07176 0.07657 0.07963 C 0.07639 0.0831 0.07622 0.08634 0.0757 0.08958 C 0.07518 0.09236 0.07431 0.09468 0.07379 0.09722 C 0.07084 0.11273 0.07466 0.09329 0.07188 0.10602 C 0.07153 0.10764 0.07136 0.10926 0.07101 0.11088 C 0.07066 0.11227 0.07032 0.11343 0.06997 0.11458 C 0.06945 0.11806 0.06893 0.12708 0.06545 0.12824 C 0.05539 0.13171 0.06042 0.13033 0.05035 0.13218 C 0.04167 0.13171 0.03299 0.13148 0.02431 0.13079 C 0.02257 0.13079 0.0158 0.12755 0.01493 0.12708 L 0.01216 0.12593 L 0.00938 0.12454 " pathEditMode="relative" rAng="0" ptsTypes="AAAAAAAAAAAAAAAAAAAAAAAAAAAAAAAA">
                                      <p:cBhvr>
                                        <p:cTn id="43" dur="2750" fill="hold"/>
                                        <p:tgtEl>
                                          <p:spTgt spid="47"/>
                                        </p:tgtEl>
                                        <p:attrNameLst>
                                          <p:attrName>ppt_x</p:attrName>
                                          <p:attrName>ppt_y</p:attrName>
                                        </p:attrNameLst>
                                      </p:cBhvr>
                                      <p:rCtr x="3837" y="10602"/>
                                    </p:animMotion>
                                  </p:childTnLst>
                                </p:cTn>
                              </p:par>
                            </p:childTnLst>
                          </p:cTn>
                        </p:par>
                        <p:par>
                          <p:cTn id="44" fill="hold">
                            <p:stCondLst>
                              <p:cond delay="13250"/>
                            </p:stCondLst>
                            <p:childTnLst>
                              <p:par>
                                <p:cTn id="45" presetID="10" presetClass="exit" presetSubtype="0" fill="hold" nodeType="afterEffect">
                                  <p:stCondLst>
                                    <p:cond delay="0"/>
                                  </p:stCondLst>
                                  <p:childTnLst>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1375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par>
                          <p:cTn id="52" fill="hold">
                            <p:stCondLst>
                              <p:cond delay="14250"/>
                            </p:stCondLst>
                            <p:childTnLst>
                              <p:par>
                                <p:cTn id="53" presetID="0" presetClass="path" presetSubtype="0" accel="36364" decel="36364" fill="hold" nodeType="afterEffect">
                                  <p:stCondLst>
                                    <p:cond delay="0"/>
                                  </p:stCondLst>
                                  <p:childTnLst>
                                    <p:animMotion origin="layout" path="M -3.05556E-6 -3.33333E-6 C -0.00034 0.07061 -0.00069 0.14121 -0.00086 0.21204 L -0.00086 0.05973 C -0.00086 0.05996 0.00295 0.04838 0.00469 0.04607 C 0.00539 0.04491 0.0066 0.04445 0.00747 0.04352 C 0.0092 0.03635 0.00695 0.04306 0.01111 0.03727 C 0.01545 0.03172 0.01042 0.03473 0.0158 0.03241 C 0.01684 0.03102 0.01754 0.02963 0.01875 0.02848 C 0.01945 0.02778 0.02066 0.02801 0.02153 0.02732 C 0.0224 0.02662 0.02327 0.02547 0.02431 0.02477 C 0.02865 0.02223 0.03021 0.02246 0.03455 0.02107 C 0.03577 0.02061 0.03698 0.02037 0.0382 0.01991 C 0.04584 0.02037 0.0533 0.02037 0.06077 0.02107 C 0.06164 0.0213 0.06268 0.02153 0.06354 0.02223 C 0.06441 0.02338 0.06459 0.025 0.06545 0.02616 C 0.06789 0.03033 0.06823 0.02894 0.06997 0.03357 C 0.07049 0.03473 0.07049 0.03611 0.07101 0.03727 C 0.07205 0.03982 0.07396 0.0419 0.07466 0.04468 L 0.07657 0.05232 L 0.07761 0.05602 C 0.07726 0.06389 0.07709 0.07176 0.07657 0.07963 C 0.07639 0.08311 0.07622 0.08635 0.0757 0.08959 C 0.07518 0.09236 0.07431 0.09468 0.07379 0.09723 C 0.07084 0.11273 0.07466 0.09329 0.07188 0.10602 C 0.07153 0.10764 0.07136 0.10926 0.07101 0.11088 C 0.07066 0.11227 0.07032 0.11343 0.06997 0.11459 C 0.06945 0.11806 0.06893 0.12709 0.06545 0.12824 C 0.05539 0.13172 0.06042 0.13033 0.05035 0.13218 C 0.04167 0.13172 0.03299 0.13148 0.02431 0.13079 C 0.02257 0.13079 0.0158 0.12755 0.01493 0.12709 L 0.01216 0.12593 L 0.00938 0.12454 " pathEditMode="relative" rAng="0" ptsTypes="AAAAAAAAAAAAAAAAAAAAAAAAAAAAAAAA">
                                      <p:cBhvr>
                                        <p:cTn id="54" dur="2750" fill="hold"/>
                                        <p:tgtEl>
                                          <p:spTgt spid="48"/>
                                        </p:tgtEl>
                                        <p:attrNameLst>
                                          <p:attrName>ppt_x</p:attrName>
                                          <p:attrName>ppt_y</p:attrName>
                                        </p:attrNameLst>
                                      </p:cBhvr>
                                      <p:rCtr x="3837" y="10602"/>
                                    </p:animMotion>
                                  </p:childTnLst>
                                </p:cTn>
                              </p:par>
                            </p:childTnLst>
                          </p:cTn>
                        </p:par>
                        <p:par>
                          <p:cTn id="55" fill="hold">
                            <p:stCondLst>
                              <p:cond delay="17000"/>
                            </p:stCondLst>
                            <p:childTnLst>
                              <p:par>
                                <p:cTn id="56" presetID="10" presetClass="exit" presetSubtype="0" fill="hold" nodeType="afterEffect">
                                  <p:stCondLst>
                                    <p:cond delay="0"/>
                                  </p:stCondLst>
                                  <p:childTnLst>
                                    <p:animEffect transition="out" filter="fade">
                                      <p:cBhvr>
                                        <p:cTn id="57" dur="500"/>
                                        <p:tgtEl>
                                          <p:spTgt spid="48"/>
                                        </p:tgtEl>
                                      </p:cBhvr>
                                    </p:animEffect>
                                    <p:set>
                                      <p:cBhvr>
                                        <p:cTn id="58" dur="1" fill="hold">
                                          <p:stCondLst>
                                            <p:cond delay="499"/>
                                          </p:stCondLst>
                                        </p:cTn>
                                        <p:tgtEl>
                                          <p:spTgt spid="48"/>
                                        </p:tgtEl>
                                        <p:attrNameLst>
                                          <p:attrName>style.visibility</p:attrName>
                                        </p:attrNameLst>
                                      </p:cBhvr>
                                      <p:to>
                                        <p:strVal val="hidden"/>
                                      </p:to>
                                    </p:set>
                                  </p:childTnLst>
                                </p:cTn>
                              </p:par>
                            </p:childTnLst>
                          </p:cTn>
                        </p:par>
                        <p:par>
                          <p:cTn id="59" fill="hold">
                            <p:stCondLst>
                              <p:cond delay="17500"/>
                            </p:stCondLst>
                            <p:childTnLst>
                              <p:par>
                                <p:cTn id="60" presetID="10" presetClass="entr" presetSubtype="0"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par>
                          <p:cTn id="63" fill="hold">
                            <p:stCondLst>
                              <p:cond delay="18000"/>
                            </p:stCondLst>
                            <p:childTnLst>
                              <p:par>
                                <p:cTn id="64" presetID="0" presetClass="path" presetSubtype="0" accel="50000" decel="50000" fill="hold" nodeType="afterEffect">
                                  <p:stCondLst>
                                    <p:cond delay="0"/>
                                  </p:stCondLst>
                                  <p:childTnLst>
                                    <p:animMotion origin="layout" path="M 2.77778E-7 -7.40741E-7 L -0.0026 0.10116 C -0.00174 0.10486 -0.00122 0.1088 2.77778E-7 0.11227 C 0.00052 0.11343 0.00156 0.11389 0.00191 0.11482 C 0.00243 0.11597 0.00208 0.11759 0.00278 0.11852 C 0.00347 0.11945 0.00469 0.11945 0.00556 0.11991 C 0.00712 0.11968 0.01736 0.11875 0.01944 0.11597 L 0.02049 0.11482 " pathEditMode="relative" rAng="0" ptsTypes="AAAAAAAA">
                                      <p:cBhvr>
                                        <p:cTn id="65" dur="1000" fill="hold"/>
                                        <p:tgtEl>
                                          <p:spTgt spid="42"/>
                                        </p:tgtEl>
                                        <p:attrNameLst>
                                          <p:attrName>ppt_x</p:attrName>
                                          <p:attrName>ppt_y</p:attrName>
                                        </p:attrNameLst>
                                      </p:cBhvr>
                                      <p:rCtr x="885" y="5995"/>
                                    </p:animMotion>
                                  </p:childTnLst>
                                </p:cTn>
                              </p:par>
                            </p:childTnLst>
                          </p:cTn>
                        </p:par>
                        <p:par>
                          <p:cTn id="66" fill="hold">
                            <p:stCondLst>
                              <p:cond delay="19000"/>
                            </p:stCondLst>
                            <p:childTnLst>
                              <p:par>
                                <p:cTn id="67" presetID="10" presetClass="exit" presetSubtype="0" fill="hold" nodeType="afterEffect">
                                  <p:stCondLst>
                                    <p:cond delay="0"/>
                                  </p:stCondLst>
                                  <p:childTnLst>
                                    <p:animEffect transition="out" filter="fade">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childTnLst>
                          </p:cTn>
                        </p:par>
                        <p:par>
                          <p:cTn id="70" fill="hold">
                            <p:stCondLst>
                              <p:cond delay="19500"/>
                            </p:stCondLst>
                            <p:childTnLst>
                              <p:par>
                                <p:cTn id="71" presetID="10" presetClass="entr" presetSubtype="0"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par>
                          <p:cTn id="74" fill="hold">
                            <p:stCondLst>
                              <p:cond delay="20000"/>
                            </p:stCondLst>
                            <p:childTnLst>
                              <p:par>
                                <p:cTn id="75" presetID="10" presetClass="exit" presetSubtype="0" fill="hold" nodeType="afterEffect">
                                  <p:stCondLst>
                                    <p:cond delay="600"/>
                                  </p:stCondLst>
                                  <p:childTnLst>
                                    <p:animEffect transition="out" filter="fad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childTnLst>
                          </p:cTn>
                        </p:par>
                        <p:par>
                          <p:cTn id="78" fill="hold">
                            <p:stCondLst>
                              <p:cond delay="21100"/>
                            </p:stCondLst>
                            <p:childTnLst>
                              <p:par>
                                <p:cTn id="79" presetID="10" presetClass="entr" presetSubtype="0"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par>
                          <p:cTn id="82" fill="hold">
                            <p:stCondLst>
                              <p:cond delay="21600"/>
                            </p:stCondLst>
                            <p:childTnLst>
                              <p:par>
                                <p:cTn id="83" presetID="0" presetClass="path" presetSubtype="0" accel="50000" decel="50000" fill="hold" nodeType="afterEffect">
                                  <p:stCondLst>
                                    <p:cond delay="0"/>
                                  </p:stCondLst>
                                  <p:childTnLst>
                                    <p:animMotion origin="layout" path="M -3.88889E-6 2.22222E-6 C -3.88889E-6 0.03935 0.00018 0.07916 0.00035 0.11875 L 0.00938 0.03148 C 0.01042 0.03009 0.01164 0.02893 0.01268 0.02778 C 0.01563 0.02384 0.01059 0.02731 0.0165 0.02199 C 0.01997 0.01875 0.01563 0.02291 0.01927 0.01875 C 0.0198 0.01828 0.02032 0.01805 0.02084 0.01759 C 0.02136 0.0169 0.02188 0.01574 0.02257 0.01504 C 0.02605 0.01203 0.02188 0.01574 0.02605 0.0118 C 0.02639 0.01134 0.02691 0.01088 0.02743 0.01065 C 0.02778 0.01041 0.0283 0.01018 0.02882 0.00995 C 0.02952 0.00972 0.03004 0.00926 0.03073 0.00879 C 0.03125 0.00833 0.0316 0.00787 0.03212 0.00741 C 0.03299 0.00694 0.03403 0.00671 0.0349 0.00625 L 0.03646 0.00555 L 0.03785 0.00486 C 0.03837 0.00463 0.03872 0.0044 0.03924 0.0044 C 0.03993 0.00416 0.04046 0.00393 0.04115 0.0037 C 0.04202 0.00324 0.04306 0.00278 0.04393 0.00231 C 0.04445 0.00231 0.04497 0.00185 0.04532 0.00185 C 0.04775 0.00092 0.04671 0.00139 0.04879 0.00046 C 0.05174 0.00069 0.05469 0.00046 0.05764 0.00116 C 0.05886 0.00139 0.05955 0.00278 0.06059 0.0037 C 0.06112 0.00416 0.06164 0.0044 0.06198 0.00486 L 0.06441 0.0081 C 0.06563 0.01342 0.06389 0.00694 0.0658 0.01134 C 0.06598 0.0118 0.06598 0.0125 0.06632 0.01319 C 0.0665 0.01389 0.06684 0.01435 0.06719 0.01504 C 0.06737 0.01574 0.06754 0.0162 0.06771 0.0169 C 0.06806 0.01852 0.06823 0.02037 0.06858 0.02199 C 0.06962 0.02592 0.06962 0.02453 0.06962 0.02639 L 0.06771 0.08518 C 0.06684 0.0956 0.06684 0.09213 0.06771 0.10717 C 0.06771 0.10949 0.06858 0.11296 0.06997 0.11412 C 0.07049 0.11458 0.07101 0.11504 0.07153 0.11551 C 0.07188 0.11574 0.07205 0.11643 0.0724 0.11666 C 0.07396 0.11782 0.07587 0.11828 0.07761 0.11875 C 0.08021 0.11852 0.08264 0.11828 0.08525 0.11805 C 0.08577 0.11782 0.08646 0.11759 0.08716 0.11736 C 0.08768 0.11713 0.08907 0.1162 0.08907 0.11643 " pathEditMode="relative" rAng="0" ptsTypes="AAAAAAAAAAAAAAAAAAAAAAAAAAAAAAAAAAAAAAAA">
                                      <p:cBhvr>
                                        <p:cTn id="84" dur="3000" fill="hold"/>
                                        <p:tgtEl>
                                          <p:spTgt spid="43"/>
                                        </p:tgtEl>
                                        <p:attrNameLst>
                                          <p:attrName>ppt_x</p:attrName>
                                          <p:attrName>ppt_y</p:attrName>
                                        </p:attrNameLst>
                                      </p:cBhvr>
                                      <p:rCtr x="4444" y="5926"/>
                                    </p:animMotion>
                                  </p:childTnLst>
                                </p:cTn>
                              </p:par>
                            </p:childTnLst>
                          </p:cTn>
                        </p:par>
                        <p:par>
                          <p:cTn id="85" fill="hold">
                            <p:stCondLst>
                              <p:cond delay="24600"/>
                            </p:stCondLst>
                            <p:childTnLst>
                              <p:par>
                                <p:cTn id="86" presetID="10" presetClass="exit" presetSubtype="0" fill="hold" nodeType="after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childTnLst>
                          </p:cTn>
                        </p:par>
                        <p:par>
                          <p:cTn id="89" fill="hold">
                            <p:stCondLst>
                              <p:cond delay="25100"/>
                            </p:stCondLst>
                            <p:childTnLst>
                              <p:par>
                                <p:cTn id="90" presetID="10" presetClass="entr" presetSubtype="0"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par>
                          <p:cTn id="93" fill="hold">
                            <p:stCondLst>
                              <p:cond delay="25600"/>
                            </p:stCondLst>
                            <p:childTnLst>
                              <p:par>
                                <p:cTn id="94" presetID="0" presetClass="path" presetSubtype="0" accel="50000" decel="50000" fill="hold" nodeType="afterEffect">
                                  <p:stCondLst>
                                    <p:cond delay="0"/>
                                  </p:stCondLst>
                                  <p:childTnLst>
                                    <p:animMotion origin="layout" path="M -2.22222E-6 -4.81481E-6 L -0.0184 -0.00972 L -0.03229 -0.00856 L -0.0434 -4.81481E-6 L -0.05173 0.01968 L -0.05625 0.04931 L -0.05364 0.08774 L -0.04705 0.10857 L -0.03594 0.11737 L -0.02118 0.11598 L -0.00364 0.10371 L 0.00747 0.08149 L 0.01302 0.05926 L 0.01302 0.02477 L 0.01493 -0.00972 L 0.01302 0.11227 L 0.01111 0.15186 L 0.00556 0.17153 L -0.00451 0.18403 L -0.0184 0.18774 L -0.0342 0.18774 L -0.04809 0.18519 L -0.05625 0.17778 " pathEditMode="relative" rAng="0" ptsTypes="AAAAAAAAAAAAAAAAAAAAAAA">
                                      <p:cBhvr>
                                        <p:cTn id="95" dur="5000" fill="hold"/>
                                        <p:tgtEl>
                                          <p:spTgt spid="33"/>
                                        </p:tgtEl>
                                        <p:attrNameLst>
                                          <p:attrName>ppt_x</p:attrName>
                                          <p:attrName>ppt_y</p:attrName>
                                        </p:attrNameLst>
                                      </p:cBhvr>
                                      <p:rCtr x="-2066" y="8889"/>
                                    </p:animMotion>
                                  </p:childTnLst>
                                </p:cTn>
                              </p:par>
                            </p:childTnLst>
                          </p:cTn>
                        </p:par>
                        <p:par>
                          <p:cTn id="96" fill="hold">
                            <p:stCondLst>
                              <p:cond delay="30600"/>
                            </p:stCondLst>
                            <p:childTnLst>
                              <p:par>
                                <p:cTn id="97" presetID="10" presetClass="exit" presetSubtype="0" fill="hold" nodeType="afterEffect">
                                  <p:stCondLst>
                                    <p:cond delay="0"/>
                                  </p:stCondLst>
                                  <p:childTnLst>
                                    <p:animEffect transition="out" filter="fade">
                                      <p:cBhvr>
                                        <p:cTn id="98" dur="500"/>
                                        <p:tgtEl>
                                          <p:spTgt spid="33"/>
                                        </p:tgtEl>
                                      </p:cBhvr>
                                    </p:animEffect>
                                    <p:set>
                                      <p:cBhvr>
                                        <p:cTn id="9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32" name="Rectangle 31">
            <a:extLst>
              <a:ext uri="{FF2B5EF4-FFF2-40B4-BE49-F238E27FC236}">
                <a16:creationId xmlns:a16="http://schemas.microsoft.com/office/drawing/2014/main" xmlns="" id="{FCD5838D-EFF4-9B4D-8B6C-9E1DA8C59CA6}"/>
              </a:ext>
            </a:extLst>
          </p:cNvPr>
          <p:cNvSpPr/>
          <p:nvPr/>
        </p:nvSpPr>
        <p:spPr>
          <a:xfrm>
            <a:off x="7172552" y="1876524"/>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33" name="Picture 32">
            <a:extLst>
              <a:ext uri="{FF2B5EF4-FFF2-40B4-BE49-F238E27FC236}">
                <a16:creationId xmlns:a16="http://schemas.microsoft.com/office/drawing/2014/main" xmlns="" id="{6C5A5BA9-A960-1A4B-B277-5CE2AE3AB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640" y="2380580"/>
            <a:ext cx="710150" cy="707937"/>
          </a:xfrm>
          <a:prstGeom prst="rect">
            <a:avLst/>
          </a:prstGeom>
        </p:spPr>
      </p:pic>
      <p:sp>
        <p:nvSpPr>
          <p:cNvPr id="34" name="Rectangle 33">
            <a:extLst>
              <a:ext uri="{FF2B5EF4-FFF2-40B4-BE49-F238E27FC236}">
                <a16:creationId xmlns:a16="http://schemas.microsoft.com/office/drawing/2014/main" xmlns="" id="{23A1ED78-01C2-0D48-B821-26E5DE71DD80}"/>
              </a:ext>
            </a:extLst>
          </p:cNvPr>
          <p:cNvSpPr/>
          <p:nvPr/>
        </p:nvSpPr>
        <p:spPr>
          <a:xfrm>
            <a:off x="5455707" y="1844824"/>
            <a:ext cx="827471" cy="2646878"/>
          </a:xfrm>
          <a:prstGeom prst="rect">
            <a:avLst/>
          </a:prstGeom>
        </p:spPr>
        <p:txBody>
          <a:bodyPr wrap="none">
            <a:spAutoFit/>
          </a:bodyPr>
          <a:lstStyle/>
          <a:p>
            <a:r>
              <a:rPr lang="en-GB" sz="16600" dirty="0" err="1">
                <a:ln w="28575">
                  <a:solidFill>
                    <a:schemeClr val="tx1"/>
                  </a:solidFill>
                </a:ln>
                <a:solidFill>
                  <a:schemeClr val="bg1"/>
                </a:solidFill>
                <a:latin typeface="Twinkl SemiBold" pitchFamily="2" charset="0"/>
              </a:rPr>
              <a:t>i</a:t>
            </a:r>
            <a:endParaRPr lang="en-GB" sz="16600" dirty="0"/>
          </a:p>
        </p:txBody>
      </p:sp>
      <p:sp>
        <p:nvSpPr>
          <p:cNvPr id="35" name="Rectangle 34">
            <a:extLst>
              <a:ext uri="{FF2B5EF4-FFF2-40B4-BE49-F238E27FC236}">
                <a16:creationId xmlns:a16="http://schemas.microsoft.com/office/drawing/2014/main" xmlns="" id="{ED3ECAAA-F2CA-F649-88D1-627713BE1D53}"/>
              </a:ext>
            </a:extLst>
          </p:cNvPr>
          <p:cNvSpPr/>
          <p:nvPr/>
        </p:nvSpPr>
        <p:spPr>
          <a:xfrm>
            <a:off x="6019979" y="1867255"/>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n</a:t>
            </a:r>
            <a:endParaRPr lang="en-GB" sz="16600" dirty="0"/>
          </a:p>
        </p:txBody>
      </p:sp>
      <p:sp>
        <p:nvSpPr>
          <p:cNvPr id="36" name="Rectangle 35">
            <a:extLst>
              <a:ext uri="{FF2B5EF4-FFF2-40B4-BE49-F238E27FC236}">
                <a16:creationId xmlns:a16="http://schemas.microsoft.com/office/drawing/2014/main" xmlns="" id="{0E7CCD69-F51A-3141-92C8-58F10E357EA1}"/>
              </a:ext>
            </a:extLst>
          </p:cNvPr>
          <p:cNvSpPr/>
          <p:nvPr/>
        </p:nvSpPr>
        <p:spPr>
          <a:xfrm>
            <a:off x="2533986" y="1847663"/>
            <a:ext cx="1293944"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o</a:t>
            </a:r>
            <a:endParaRPr lang="en-GB" sz="16600" dirty="0"/>
          </a:p>
        </p:txBody>
      </p:sp>
      <p:sp>
        <p:nvSpPr>
          <p:cNvPr id="37" name="Rectangle 36">
            <a:extLst>
              <a:ext uri="{FF2B5EF4-FFF2-40B4-BE49-F238E27FC236}">
                <a16:creationId xmlns:a16="http://schemas.microsoft.com/office/drawing/2014/main" xmlns="" id="{226C38A5-1B25-DD43-A986-C5F1143BE4D9}"/>
              </a:ext>
            </a:extLst>
          </p:cNvPr>
          <p:cNvSpPr/>
          <p:nvPr/>
        </p:nvSpPr>
        <p:spPr>
          <a:xfrm>
            <a:off x="3481026" y="1834058"/>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38" name="Rectangle 37">
            <a:extLst>
              <a:ext uri="{FF2B5EF4-FFF2-40B4-BE49-F238E27FC236}">
                <a16:creationId xmlns:a16="http://schemas.microsoft.com/office/drawing/2014/main" xmlns="" id="{29623426-07F4-E64C-A43A-48BA2C769060}"/>
              </a:ext>
            </a:extLst>
          </p:cNvPr>
          <p:cNvSpPr/>
          <p:nvPr/>
        </p:nvSpPr>
        <p:spPr>
          <a:xfrm>
            <a:off x="4470507" y="1847663"/>
            <a:ext cx="1345240"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p</a:t>
            </a:r>
            <a:endParaRPr lang="en-GB" sz="16600" dirty="0"/>
          </a:p>
        </p:txBody>
      </p:sp>
      <p:sp>
        <p:nvSpPr>
          <p:cNvPr id="39" name="Rectangle 38">
            <a:extLst>
              <a:ext uri="{FF2B5EF4-FFF2-40B4-BE49-F238E27FC236}">
                <a16:creationId xmlns:a16="http://schemas.microsoft.com/office/drawing/2014/main" xmlns="" id="{A2732128-6CA9-814E-93D8-226716F9FFF6}"/>
              </a:ext>
            </a:extLst>
          </p:cNvPr>
          <p:cNvSpPr/>
          <p:nvPr/>
        </p:nvSpPr>
        <p:spPr>
          <a:xfrm>
            <a:off x="633502" y="1845585"/>
            <a:ext cx="1093569"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s</a:t>
            </a:r>
            <a:endParaRPr lang="en-GB" sz="16600" dirty="0"/>
          </a:p>
        </p:txBody>
      </p:sp>
      <p:sp>
        <p:nvSpPr>
          <p:cNvPr id="40" name="Rectangle 39">
            <a:extLst>
              <a:ext uri="{FF2B5EF4-FFF2-40B4-BE49-F238E27FC236}">
                <a16:creationId xmlns:a16="http://schemas.microsoft.com/office/drawing/2014/main" xmlns="" id="{F2370973-8992-7E49-A2CC-42F86ADF390A}"/>
              </a:ext>
            </a:extLst>
          </p:cNvPr>
          <p:cNvSpPr/>
          <p:nvPr/>
        </p:nvSpPr>
        <p:spPr>
          <a:xfrm>
            <a:off x="1416563" y="1862242"/>
            <a:ext cx="1415772"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h</a:t>
            </a:r>
            <a:endParaRPr lang="en-GB" sz="16600" dirty="0"/>
          </a:p>
        </p:txBody>
      </p:sp>
      <p:pic>
        <p:nvPicPr>
          <p:cNvPr id="41" name="Picture 40">
            <a:extLst>
              <a:ext uri="{FF2B5EF4-FFF2-40B4-BE49-F238E27FC236}">
                <a16:creationId xmlns:a16="http://schemas.microsoft.com/office/drawing/2014/main" xmlns="" id="{022806F9-6D55-1C4F-A3B7-DB8437339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2198" y="1887074"/>
            <a:ext cx="710150" cy="707937"/>
          </a:xfrm>
          <a:prstGeom prst="rect">
            <a:avLst/>
          </a:prstGeom>
        </p:spPr>
      </p:pic>
      <p:pic>
        <p:nvPicPr>
          <p:cNvPr id="42" name="Picture 41">
            <a:extLst>
              <a:ext uri="{FF2B5EF4-FFF2-40B4-BE49-F238E27FC236}">
                <a16:creationId xmlns:a16="http://schemas.microsoft.com/office/drawing/2014/main" xmlns="" id="{F51C5207-81DF-934B-AA58-A5A794FB6A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5732" y="2283292"/>
            <a:ext cx="710150" cy="707937"/>
          </a:xfrm>
          <a:prstGeom prst="rect">
            <a:avLst/>
          </a:prstGeom>
        </p:spPr>
      </p:pic>
      <p:pic>
        <p:nvPicPr>
          <p:cNvPr id="43" name="Picture 42">
            <a:extLst>
              <a:ext uri="{FF2B5EF4-FFF2-40B4-BE49-F238E27FC236}">
                <a16:creationId xmlns:a16="http://schemas.microsoft.com/office/drawing/2014/main" xmlns="" id="{1BAC31D3-A748-F349-B927-34FD5D3FE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790" y="2322988"/>
            <a:ext cx="710150" cy="707937"/>
          </a:xfrm>
          <a:prstGeom prst="rect">
            <a:avLst/>
          </a:prstGeom>
        </p:spPr>
      </p:pic>
      <p:pic>
        <p:nvPicPr>
          <p:cNvPr id="44" name="Picture 43">
            <a:extLst>
              <a:ext uri="{FF2B5EF4-FFF2-40B4-BE49-F238E27FC236}">
                <a16:creationId xmlns:a16="http://schemas.microsoft.com/office/drawing/2014/main" xmlns="" id="{9C996F24-E77A-D442-A4EA-7FC15E5EFE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825" y="2243235"/>
            <a:ext cx="710150" cy="707937"/>
          </a:xfrm>
          <a:prstGeom prst="rect">
            <a:avLst/>
          </a:prstGeom>
        </p:spPr>
      </p:pic>
      <p:pic>
        <p:nvPicPr>
          <p:cNvPr id="45" name="Picture 44">
            <a:extLst>
              <a:ext uri="{FF2B5EF4-FFF2-40B4-BE49-F238E27FC236}">
                <a16:creationId xmlns:a16="http://schemas.microsoft.com/office/drawing/2014/main" xmlns="" id="{C63E7613-022D-0A4F-A26E-211250158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101" y="2219270"/>
            <a:ext cx="710150" cy="707937"/>
          </a:xfrm>
          <a:prstGeom prst="rect">
            <a:avLst/>
          </a:prstGeom>
        </p:spPr>
      </p:pic>
      <p:pic>
        <p:nvPicPr>
          <p:cNvPr id="46" name="Picture 45">
            <a:extLst>
              <a:ext uri="{FF2B5EF4-FFF2-40B4-BE49-F238E27FC236}">
                <a16:creationId xmlns:a16="http://schemas.microsoft.com/office/drawing/2014/main" xmlns="" id="{8D282A63-418F-DD46-9D8D-2834A7968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582" y="2232875"/>
            <a:ext cx="710150" cy="707937"/>
          </a:xfrm>
          <a:prstGeom prst="rect">
            <a:avLst/>
          </a:prstGeom>
        </p:spPr>
      </p:pic>
      <p:pic>
        <p:nvPicPr>
          <p:cNvPr id="47" name="Picture 46">
            <a:extLst>
              <a:ext uri="{FF2B5EF4-FFF2-40B4-BE49-F238E27FC236}">
                <a16:creationId xmlns:a16="http://schemas.microsoft.com/office/drawing/2014/main" xmlns="" id="{1B002E88-259B-964C-99F0-D8975F6A9D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578" y="2341529"/>
            <a:ext cx="710150" cy="707937"/>
          </a:xfrm>
          <a:prstGeom prst="rect">
            <a:avLst/>
          </a:prstGeom>
        </p:spPr>
      </p:pic>
      <p:pic>
        <p:nvPicPr>
          <p:cNvPr id="48" name="Picture 47">
            <a:extLst>
              <a:ext uri="{FF2B5EF4-FFF2-40B4-BE49-F238E27FC236}">
                <a16:creationId xmlns:a16="http://schemas.microsoft.com/office/drawing/2014/main" xmlns="" id="{B78AB42E-ACE9-044C-AD68-07ABD437B1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960" y="1834053"/>
            <a:ext cx="710150" cy="707937"/>
          </a:xfrm>
          <a:prstGeom prst="rect">
            <a:avLst/>
          </a:prstGeom>
        </p:spPr>
      </p:pic>
    </p:spTree>
    <p:extLst>
      <p:ext uri="{BB962C8B-B14F-4D97-AF65-F5344CB8AC3E}">
        <p14:creationId xmlns:p14="http://schemas.microsoft.com/office/powerpoint/2010/main" val="2414043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77778E-6 4.44444E-6 L -2.77778E-6 0.00023 C -0.00069 -0.00116 -0.00121 -0.00232 -0.00191 -0.00348 C -0.00295 -0.00533 -0.00382 -0.00579 -0.00538 -0.00718 C -0.00659 -0.00834 -0.00694 -0.0088 -0.00868 -0.00903 C -0.01007 -0.0095 -0.01163 -0.00973 -0.01284 -0.01019 C -0.01284 -0.00996 -0.01666 -0.01135 -0.01753 -0.01158 L -0.01909 -0.01204 C -0.0243 -0.01204 -0.02951 -0.01204 -0.03472 -0.01158 C -0.03784 -0.01135 -0.03698 -0.01065 -0.03923 -0.00973 C -0.03975 -0.00926 -0.04027 -0.00926 -0.0408 -0.00903 C -0.04132 -0.0088 -0.04166 -0.00834 -0.04218 -0.00811 C -0.04305 -0.00764 -0.04375 -0.00764 -0.04462 -0.00718 C -0.04514 -0.00672 -0.04548 -0.00625 -0.046 -0.00602 C -0.04687 -0.00556 -0.04774 -0.00556 -0.04843 -0.0051 C -0.04878 -0.00463 -0.04913 -0.0044 -0.04948 -0.00394 C -0.04982 -0.00348 -0.05017 -0.00301 -0.05069 -0.00255 C -0.05104 -0.00209 -0.05173 -0.00186 -0.05208 -0.00139 C -0.05243 -0.00093 -0.0526 -0.00047 -0.05295 4.44444E-6 C -0.0533 0.00046 -0.05382 0.00046 -0.05399 0.00115 C -0.05434 0.00162 -0.05434 0.00231 -0.05451 0.003 C -0.05451 0.0037 -0.05468 0.00416 -0.05486 0.00463 C -0.05468 0.01134 -0.05468 0.01805 -0.05451 0.025 C -0.05434 0.02615 -0.05434 0.02754 -0.05399 0.02893 C -0.05382 0.03009 -0.05295 0.03101 -0.05208 0.03148 C -0.05173 0.03171 -0.05139 0.03171 -0.05104 0.03194 C -0.05034 0.0324 -0.04982 0.03263 -0.04913 0.0331 C -0.04878 0.0331 -0.04826 0.03333 -0.04791 0.03356 C -0.04462 0.03541 -0.04791 0.03379 -0.04531 0.03495 C -0.04496 0.03564 -0.04444 0.03611 -0.04409 0.03657 C -0.04392 0.03703 -0.04375 0.03773 -0.0434 0.03819 C -0.04271 0.03912 -0.04201 0.03912 -0.04114 0.03958 C -0.0408 0.04004 -0.04045 0.04074 -0.03993 0.0412 C -0.03906 0.04166 -0.03698 0.04213 -0.03698 0.04236 C -0.03663 0.04259 -0.03628 0.04282 -0.03576 0.04305 C -0.03212 0.04513 -0.03663 0.04166 -0.03229 0.04467 C -0.03107 0.0456 -0.02986 0.04675 -0.02847 0.04768 C -0.02812 0.04814 -0.0276 0.04838 -0.02708 0.04884 C -0.02673 0.04907 -0.02621 0.04907 -0.02587 0.0493 C -0.02552 0.04953 -0.02517 0.05 -0.02465 0.05023 C -0.0243 0.05046 -0.02396 0.05046 -0.02361 0.05069 C -0.02326 0.05115 -0.02291 0.05162 -0.02239 0.05185 C -0.02118 0.05254 -0.01996 0.053 -0.01857 0.05324 C -0.01805 0.0537 -0.01753 0.05393 -0.01718 0.05439 C -0.01666 0.05463 -0.01632 0.05509 -0.01597 0.05532 C -0.01527 0.05578 -0.01371 0.05648 -0.01371 0.05671 C -0.01267 0.05787 -0.01267 0.0581 -0.01146 0.05879 C -0.01093 0.05925 -0.01024 0.05949 -0.00989 0.05995 C -0.00902 0.06088 -0.0085 0.06203 -0.00764 0.06296 C -0.00382 0.06689 -0.0085 0.0618 -0.00451 0.06643 C -0.00382 0.06736 -0.00277 0.06828 -0.00191 0.06898 C -0.00017 0.07245 -0.00069 0.07083 -2.77778E-6 0.07361 C 0.00018 0.07708 0.00018 0.08032 0.00035 0.08379 C 0.00052 0.08425 0.00087 0.08472 0.00087 0.08518 C 0.00087 0.08703 0.0007 0.08865 0.00035 0.09027 C -0.00017 0.09398 -0.00017 0.09259 -0.00104 0.0949 C -0.00312 0.09976 -0.00156 0.09814 -0.00382 0.1 C -0.00434 0.10115 -0.00468 0.10208 -0.00573 0.103 C -0.00607 0.10347 -0.00677 0.1037 -0.00729 0.10416 C -0.01041 0.10671 -0.00833 0.10555 -0.01059 0.10671 C -0.01441 0.11018 -0.01041 0.10671 -0.01337 0.10856 C -0.01371 0.10902 -0.01406 0.10949 -0.01441 0.10972 C -0.0151 0.10995 -0.0158 0.10995 -0.01632 0.11018 C -0.01718 0.11041 -0.01788 0.11088 -0.01857 0.11111 L -0.02014 0.1118 C -0.02517 0.11157 -0.03038 0.11157 -0.03541 0.11111 C -0.03576 0.11111 -0.03611 0.11088 -0.03663 0.11064 C -0.03784 0.11018 -0.04027 0.10972 -0.04027 0.10995 C -0.0408 0.10925 -0.04114 0.10902 -0.04149 0.10856 C -0.04218 0.10833 -0.04357 0.10787 -0.04409 0.10763 C -0.04687 0.10671 -0.04409 0.10717 -0.04913 0.10601 C -0.05121 0.10578 -0.05156 0.10578 -0.0533 0.10509 C -0.05364 0.10486 -0.05416 0.10486 -0.05451 0.10463 C -0.05712 0.10277 -0.05382 0.10439 -0.05712 0.10254 C -0.05781 0.10208 -0.05937 0.10162 -0.05937 0.10185 C -0.05972 0.10115 -0.06024 0.10092 -0.06059 0.10046 C -0.06076 0.1 -0.06059 0.0993 -0.06093 0.09907 C -0.06128 0.09861 -0.06198 0.09791 -0.06198 0.09814 " pathEditMode="relative" rAng="0" ptsTypes="AAAAAAAAAAAAAAAAAAAAAAAAAAAAAAAAAAAAAAAAAAAAAAAAAAAAAAAAAAAAAAAAAAAAAAAAAAAAAA">
                                      <p:cBhvr>
                                        <p:cTn id="10" dur="2750" fill="hold"/>
                                        <p:tgtEl>
                                          <p:spTgt spid="47"/>
                                        </p:tgtEl>
                                        <p:attrNameLst>
                                          <p:attrName>ppt_x</p:attrName>
                                          <p:attrName>ppt_y</p:attrName>
                                        </p:attrNameLst>
                                      </p:cBhvr>
                                      <p:rCtr x="-3056" y="4977"/>
                                    </p:animMotion>
                                  </p:childTnLst>
                                </p:cTn>
                              </p:par>
                            </p:childTnLst>
                          </p:cTn>
                        </p:par>
                        <p:par>
                          <p:cTn id="11" fill="hold">
                            <p:stCondLst>
                              <p:cond delay="3250"/>
                            </p:stCondLst>
                            <p:childTnLst>
                              <p:par>
                                <p:cTn id="12" presetID="10" presetClass="exit" presetSubtype="0" fill="hold" nodeType="afterEffect">
                                  <p:stCondLst>
                                    <p:cond delay="0"/>
                                  </p:stCondLst>
                                  <p:childTnLst>
                                    <p:animEffect transition="out" filter="fade">
                                      <p:cBhvr>
                                        <p:cTn id="13" dur="500"/>
                                        <p:tgtEl>
                                          <p:spTgt spid="47"/>
                                        </p:tgtEl>
                                      </p:cBhvr>
                                    </p:animEffect>
                                    <p:set>
                                      <p:cBhvr>
                                        <p:cTn id="14" dur="1" fill="hold">
                                          <p:stCondLst>
                                            <p:cond delay="499"/>
                                          </p:stCondLst>
                                        </p:cTn>
                                        <p:tgtEl>
                                          <p:spTgt spid="47"/>
                                        </p:tgtEl>
                                        <p:attrNameLst>
                                          <p:attrName>style.visibility</p:attrName>
                                        </p:attrNameLst>
                                      </p:cBhvr>
                                      <p:to>
                                        <p:strVal val="hidden"/>
                                      </p:to>
                                    </p:set>
                                  </p:childTnLst>
                                </p:cTn>
                              </p:par>
                            </p:childTnLst>
                          </p:cTn>
                        </p:par>
                        <p:par>
                          <p:cTn id="15" fill="hold">
                            <p:stCondLst>
                              <p:cond delay="3750"/>
                            </p:stCondLst>
                            <p:childTnLst>
                              <p:par>
                                <p:cTn id="16" presetID="10"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par>
                          <p:cTn id="19" fill="hold">
                            <p:stCondLst>
                              <p:cond delay="4250"/>
                            </p:stCondLst>
                            <p:childTnLst>
                              <p:par>
                                <p:cTn id="20" presetID="0" presetClass="path" presetSubtype="0" accel="50000" decel="50000" fill="hold" nodeType="afterEffect">
                                  <p:stCondLst>
                                    <p:cond delay="0"/>
                                  </p:stCondLst>
                                  <p:childTnLst>
                                    <p:animMotion origin="layout" path="M 1.38889E-6 -1.48148E-6 L -0.00504 0.20625 L 0.00156 0.12083 C 0.00243 0.11806 0.00295 0.11482 0.00417 0.11204 C 0.00469 0.11065 0.00573 0.10972 0.0066 0.10857 C 0.00816 0.10695 0.0092 0.10625 0.01076 0.10533 L 0.02847 0.08958 L 0.03611 0.08727 C 0.0375 0.08681 0.03889 0.08634 0.04028 0.08611 C 0.04323 0.08565 0.04635 0.08542 0.04948 0.08519 C 0.05121 0.08542 0.05295 0.08542 0.05451 0.08611 C 0.05555 0.08658 0.05608 0.08773 0.05712 0.08843 C 0.05781 0.08889 0.05868 0.08912 0.05955 0.08958 C 0.06007 0.09028 0.06076 0.09097 0.06128 0.0919 C 0.0618 0.09283 0.06233 0.09398 0.06285 0.09514 C 0.06371 0.09676 0.06458 0.09815 0.06545 0.09954 C 0.06684 0.10556 0.06632 0.10185 0.06632 0.11088 L 0.06128 0.18935 C 0.06215 0.19236 0.06302 0.19537 0.06371 0.19838 C 0.06406 0.19931 0.06389 0.20093 0.06458 0.20162 C 0.06545 0.20255 0.06684 0.20232 0.06788 0.20278 L 0.08316 0.20162 " pathEditMode="relative" rAng="0" ptsTypes="AAAAAAAAAAAAAAAAAAAAAA">
                                      <p:cBhvr>
                                        <p:cTn id="21" dur="2750" fill="hold"/>
                                        <p:tgtEl>
                                          <p:spTgt spid="48"/>
                                        </p:tgtEl>
                                        <p:attrNameLst>
                                          <p:attrName>ppt_x</p:attrName>
                                          <p:attrName>ppt_y</p:attrName>
                                        </p:attrNameLst>
                                      </p:cBhvr>
                                      <p:rCtr x="3906" y="10301"/>
                                    </p:animMotion>
                                  </p:childTnLst>
                                </p:cTn>
                              </p:par>
                            </p:childTnLst>
                          </p:cTn>
                        </p:par>
                        <p:par>
                          <p:cTn id="22" fill="hold">
                            <p:stCondLst>
                              <p:cond delay="7000"/>
                            </p:stCondLst>
                            <p:childTnLst>
                              <p:par>
                                <p:cTn id="23" presetID="10" presetClass="exit" presetSubtype="0" fill="hold" nodeType="after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par>
                          <p:cTn id="30" fill="hold">
                            <p:stCondLst>
                              <p:cond delay="8000"/>
                            </p:stCondLst>
                            <p:childTnLst>
                              <p:par>
                                <p:cTn id="31" presetID="0" presetClass="path" presetSubtype="0" accel="50000" decel="50000" fill="hold" nodeType="afterEffect">
                                  <p:stCondLst>
                                    <p:cond delay="0"/>
                                  </p:stCondLst>
                                  <p:childTnLst>
                                    <p:animMotion origin="layout" path="M -3.61111E-6 -3.7037E-6 L -3.61111E-6 0.00024 C -0.00503 -3.7037E-6 -0.01007 0.00024 -0.0151 0.00047 C -0.01562 0.00047 -0.01614 0.00093 -0.01666 0.00116 C -0.01718 0.00139 -0.01753 0.00209 -0.01805 0.00232 C -0.01892 0.00301 -0.01996 0.00301 -0.02083 0.00371 C -0.02986 0.01158 -0.02014 0.00348 -0.02517 0.00695 C -0.02569 0.00718 -0.02604 0.00787 -0.02656 0.00811 C -0.02708 0.00834 -0.0276 0.00834 -0.02795 0.0088 C -0.02899 0.00949 -0.0309 0.01135 -0.0309 0.01158 C -0.03107 0.01181 -0.03142 0.0125 -0.03177 0.0132 C -0.03298 0.01505 -0.03316 0.01505 -0.03454 0.01621 C -0.03489 0.0169 -0.03524 0.0176 -0.03559 0.01829 C -0.03593 0.01875 -0.03663 0.01875 -0.03698 0.01945 C -0.03732 0.02014 -0.03715 0.0213 -0.0375 0.02199 C -0.03802 0.02338 -0.03906 0.02431 -0.03941 0.0257 L -0.04079 0.03149 C -0.04097 0.03218 -0.04114 0.03264 -0.04132 0.03334 C -0.04236 0.03936 -0.04166 0.03681 -0.04323 0.04098 C -0.04323 0.04468 -0.04357 0.04861 -0.04357 0.05232 C -0.04392 0.05926 -0.04375 0.06528 -0.04461 0.07199 C -0.04461 0.07269 -0.04496 0.07361 -0.04496 0.07454 C -0.04496 0.08056 -0.04479 0.08658 -0.04461 0.09283 C -0.04444 0.09375 -0.04444 0.09491 -0.04409 0.09584 C -0.04392 0.09653 -0.0434 0.09723 -0.04323 0.09769 C -0.04305 0.09885 -0.04288 0.1 -0.0427 0.10093 C -0.04236 0.10232 -0.04201 0.10348 -0.04166 0.10486 C -0.04062 0.11111 -0.04114 0.10811 -0.03975 0.11366 C -0.03975 0.11412 -0.03958 0.11505 -0.03941 0.11551 C -0.03906 0.11621 -0.03871 0.11667 -0.03836 0.11736 C -0.03698 0.12107 -0.03923 0.1176 -0.03645 0.12107 C -0.03559 0.12524 -0.03698 0.1213 -0.0342 0.12361 C -0.03368 0.12408 -0.03368 0.125 -0.03316 0.1257 C -0.03125 0.12778 -0.03159 0.12616 -0.02986 0.12755 C -0.02882 0.12824 -0.02812 0.12963 -0.02708 0.1301 C -0.02465 0.13079 -0.02569 0.13033 -0.02378 0.13125 C -0.02204 0.13357 -0.02343 0.13195 -0.02031 0.13311 C -0.01458 0.13542 -0.021 0.13403 -0.01284 0.13519 L 0.00764 0.13449 C 0.00886 0.13426 0.01025 0.13426 0.01146 0.1338 C 0.01181 0.13357 0.01198 0.13287 0.01233 0.13264 C 0.01355 0.13195 0.01493 0.13172 0.01615 0.13125 C 0.01858 0.13056 0.01736 0.13102 0.01945 0.1301 L 0.02223 0.12755 C 0.02275 0.12709 0.02327 0.12686 0.02379 0.12616 C 0.02605 0.12315 0.02483 0.12431 0.02709 0.12246 C 0.02917 0.11806 0.02813 0.11968 0.02986 0.11736 C 0.03004 0.11644 0.03004 0.11574 0.03039 0.11482 C 0.03056 0.11436 0.03108 0.11412 0.03125 0.11366 C 0.03473 0.10764 0.03177 0.11181 0.03455 0.10787 C 0.03629 0.10093 0.03368 0.11158 0.03611 0.10417 C 0.03646 0.10301 0.03664 0.10162 0.03698 0.10024 L 0.0375 0.09838 C 0.03768 0.09769 0.03785 0.09723 0.03802 0.09653 C 0.03802 0.09561 0.0382 0.09491 0.03837 0.09399 C 0.03872 0.09283 0.03941 0.09028 0.03941 0.09051 C 0.03959 0.08889 0.03993 0.08774 0.03993 0.08635 C 0.03993 0.07593 0.03959 0.06528 0.03941 0.05486 C 0.03941 0.05371 0.03802 0.04885 0.03802 0.04861 C 0.03785 0.04792 0.03768 0.04723 0.0375 0.04653 C 0.03716 0.04607 0.03681 0.04537 0.03646 0.04468 C 0.03611 0.04352 0.03594 0.04213 0.03559 0.04098 L 0.03507 0.03912 C 0.0349 0.03843 0.03473 0.03774 0.03455 0.03727 C 0.03455 0.03635 0.03438 0.03542 0.03421 0.03473 C 0.03368 0.03334 0.03299 0.03241 0.0323 0.03149 L 0.03125 0.02778 C 0.03108 0.02709 0.03108 0.02639 0.03091 0.0257 L 0.02986 0.02385 C 0.02969 0.02315 0.02969 0.02223 0.02934 0.0213 C 0.029 0.02061 0.02848 0.02014 0.02796 0.01945 C 0.02761 0.01899 0.02743 0.01806 0.02709 0.0176 C 0.02622 0.01621 0.0257 0.01598 0.02466 0.01505 C 0.02431 0.01436 0.02414 0.01366 0.02379 0.0132 C 0.0198 0.00857 0.02223 0.01181 0.01945 0.00996 C 0.0158 0.00764 0.02014 0.00973 0.01667 0.00811 C 0.01632 0.00787 0.01389 0.00533 0.01337 0.00486 C 0.01233 0.0044 0.01146 0.00417 0.01042 0.00371 C 0.0099 0.00348 0.00955 0.00324 0.00903 0.00301 C 0.00834 0.00255 0.00782 0.00209 0.00712 0.00186 C 0.00625 0.00139 0.00521 0.00093 0.00434 0.00047 L -3.61111E-6 -3.7037E-6 Z " pathEditMode="relative" rAng="0" ptsTypes="AAAAAAAAAAAAAAAAAAAAAAAAAAAAAAAAAAAAAAAAAAAAAAAAAAAAAAAAAAAAAAAAAAAAAAAAAAAAAAAAAA">
                                      <p:cBhvr>
                                        <p:cTn id="32" dur="3000" fill="hold"/>
                                        <p:tgtEl>
                                          <p:spTgt spid="44"/>
                                        </p:tgtEl>
                                        <p:attrNameLst>
                                          <p:attrName>ppt_x</p:attrName>
                                          <p:attrName>ppt_y</p:attrName>
                                        </p:attrNameLst>
                                      </p:cBhvr>
                                      <p:rCtr x="-260" y="6759"/>
                                    </p:animMotion>
                                  </p:childTnLst>
                                </p:cTn>
                              </p:par>
                            </p:childTnLst>
                          </p:cTn>
                        </p:par>
                        <p:par>
                          <p:cTn id="33" fill="hold">
                            <p:stCondLst>
                              <p:cond delay="11000"/>
                            </p:stCondLst>
                            <p:childTnLst>
                              <p:par>
                                <p:cTn id="34" presetID="10" presetClass="exit" presetSubtype="0" fill="hold" nodeType="after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childTnLst>
                          </p:cTn>
                        </p:par>
                        <p:par>
                          <p:cTn id="37" fill="hold">
                            <p:stCondLst>
                              <p:cond delay="11500"/>
                            </p:stCondLst>
                            <p:childTnLst>
                              <p:par>
                                <p:cTn id="38" presetID="10" presetClass="entr" presetSubtype="0"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par>
                          <p:cTn id="41" fill="hold">
                            <p:stCondLst>
                              <p:cond delay="12000"/>
                            </p:stCondLst>
                            <p:childTnLst>
                              <p:par>
                                <p:cTn id="42" presetID="0" presetClass="path" presetSubtype="0" accel="36364" decel="36364" fill="hold" nodeType="afterEffect">
                                  <p:stCondLst>
                                    <p:cond delay="0"/>
                                  </p:stCondLst>
                                  <p:childTnLst>
                                    <p:animMotion origin="layout" path="M -3.33333E-6 -1.48148E-6 C -0.00034 0.0706 -0.00069 0.14121 -0.00086 0.21204 L -0.00086 0.05972 C -0.00086 0.05996 0.00295 0.04838 0.00469 0.04607 C 0.00539 0.04491 0.0066 0.04445 0.00747 0.04352 C 0.0092 0.03634 0.00695 0.04306 0.01111 0.03727 C 0.01545 0.03171 0.01042 0.03472 0.0158 0.03241 C 0.01684 0.03102 0.01754 0.02963 0.01875 0.02847 C 0.01945 0.02778 0.02066 0.02801 0.02153 0.02732 C 0.0224 0.02662 0.02327 0.02546 0.02431 0.02477 C 0.02865 0.02222 0.03021 0.02246 0.03455 0.02107 C 0.03577 0.0206 0.03698 0.02037 0.0382 0.01991 C 0.04584 0.02037 0.0533 0.02037 0.06077 0.02107 C 0.06164 0.0213 0.06268 0.02153 0.06355 0.02222 C 0.06441 0.02338 0.06459 0.025 0.06545 0.02616 C 0.06789 0.03033 0.06823 0.02894 0.06997 0.03357 C 0.07049 0.03472 0.07049 0.03611 0.07101 0.03727 C 0.07205 0.03982 0.07396 0.0419 0.07466 0.04468 L 0.07657 0.05232 L 0.07761 0.05602 C 0.07726 0.06389 0.07709 0.07176 0.07657 0.07963 C 0.07639 0.0831 0.07622 0.08634 0.0757 0.08958 C 0.07518 0.09236 0.07431 0.09468 0.07379 0.09722 C 0.07084 0.11273 0.07466 0.09329 0.07188 0.10602 C 0.07153 0.10764 0.07136 0.10926 0.07101 0.11088 C 0.07066 0.11227 0.07032 0.11343 0.06997 0.11458 C 0.06945 0.11806 0.06893 0.12708 0.06545 0.12824 C 0.05539 0.13171 0.06042 0.13033 0.05035 0.13218 C 0.04167 0.13171 0.03299 0.13148 0.02431 0.13079 C 0.02257 0.13079 0.0158 0.12755 0.01493 0.12708 L 0.01216 0.12593 L 0.00938 0.12454 " pathEditMode="relative" rAng="0" ptsTypes="AAAAAAAAAAAAAAAAAAAAAAAAAAAAAAAA">
                                      <p:cBhvr>
                                        <p:cTn id="43" dur="2750" fill="hold"/>
                                        <p:tgtEl>
                                          <p:spTgt spid="45"/>
                                        </p:tgtEl>
                                        <p:attrNameLst>
                                          <p:attrName>ppt_x</p:attrName>
                                          <p:attrName>ppt_y</p:attrName>
                                        </p:attrNameLst>
                                      </p:cBhvr>
                                      <p:rCtr x="3837" y="10602"/>
                                    </p:animMotion>
                                  </p:childTnLst>
                                </p:cTn>
                              </p:par>
                            </p:childTnLst>
                          </p:cTn>
                        </p:par>
                        <p:par>
                          <p:cTn id="44" fill="hold">
                            <p:stCondLst>
                              <p:cond delay="14750"/>
                            </p:stCondLst>
                            <p:childTnLst>
                              <p:par>
                                <p:cTn id="45" presetID="10" presetClass="exit" presetSubtype="0" fill="hold" nodeType="after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par>
                          <p:cTn id="48" fill="hold">
                            <p:stCondLst>
                              <p:cond delay="1525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childTnLst>
                          </p:cTn>
                        </p:par>
                        <p:par>
                          <p:cTn id="52" fill="hold">
                            <p:stCondLst>
                              <p:cond delay="15750"/>
                            </p:stCondLst>
                            <p:childTnLst>
                              <p:par>
                                <p:cTn id="53" presetID="0" presetClass="path" presetSubtype="0" accel="36364" decel="36364" fill="hold" nodeType="afterEffect">
                                  <p:stCondLst>
                                    <p:cond delay="0"/>
                                  </p:stCondLst>
                                  <p:childTnLst>
                                    <p:animMotion origin="layout" path="M -3.05556E-6 -3.33333E-6 C -0.00034 0.07061 -0.00069 0.14121 -0.00086 0.21204 L -0.00086 0.05973 C -0.00086 0.05996 0.00295 0.04838 0.00469 0.04607 C 0.00539 0.04491 0.0066 0.04445 0.00747 0.04352 C 0.0092 0.03635 0.00695 0.04306 0.01111 0.03727 C 0.01545 0.03172 0.01042 0.03473 0.0158 0.03241 C 0.01684 0.03102 0.01754 0.02963 0.01875 0.02848 C 0.01945 0.02778 0.02066 0.02801 0.02153 0.02732 C 0.0224 0.02662 0.02327 0.02547 0.02431 0.02477 C 0.02865 0.02223 0.03021 0.02246 0.03455 0.02107 C 0.03577 0.02061 0.03698 0.02037 0.0382 0.01991 C 0.04584 0.02037 0.0533 0.02037 0.06077 0.02107 C 0.06164 0.0213 0.06268 0.02153 0.06354 0.02223 C 0.06441 0.02338 0.06459 0.025 0.06545 0.02616 C 0.06789 0.03033 0.06823 0.02894 0.06997 0.03357 C 0.07049 0.03473 0.07049 0.03611 0.07101 0.03727 C 0.07205 0.03982 0.07396 0.0419 0.07466 0.04468 L 0.07657 0.05232 L 0.07761 0.05602 C 0.07726 0.06389 0.07709 0.07176 0.07657 0.07963 C 0.07639 0.08311 0.07622 0.08635 0.0757 0.08959 C 0.07518 0.09236 0.07431 0.09468 0.07379 0.09723 C 0.07084 0.11273 0.07466 0.09329 0.07188 0.10602 C 0.07153 0.10764 0.07136 0.10926 0.07101 0.11088 C 0.07066 0.11227 0.07032 0.11343 0.06997 0.11459 C 0.06945 0.11806 0.06893 0.12709 0.06545 0.12824 C 0.05539 0.13172 0.06042 0.13033 0.05035 0.13218 C 0.04167 0.13172 0.03299 0.13148 0.02431 0.13079 C 0.02257 0.13079 0.0158 0.12755 0.01493 0.12709 L 0.01216 0.12593 L 0.00938 0.12454 " pathEditMode="relative" rAng="0" ptsTypes="AAAAAAAAAAAAAAAAAAAAAAAAAAAAAAAA">
                                      <p:cBhvr>
                                        <p:cTn id="54" dur="2750" fill="hold"/>
                                        <p:tgtEl>
                                          <p:spTgt spid="46"/>
                                        </p:tgtEl>
                                        <p:attrNameLst>
                                          <p:attrName>ppt_x</p:attrName>
                                          <p:attrName>ppt_y</p:attrName>
                                        </p:attrNameLst>
                                      </p:cBhvr>
                                      <p:rCtr x="3837" y="10602"/>
                                    </p:animMotion>
                                  </p:childTnLst>
                                </p:cTn>
                              </p:par>
                            </p:childTnLst>
                          </p:cTn>
                        </p:par>
                        <p:par>
                          <p:cTn id="55" fill="hold">
                            <p:stCondLst>
                              <p:cond delay="18500"/>
                            </p:stCondLst>
                            <p:childTnLst>
                              <p:par>
                                <p:cTn id="56" presetID="10" presetClass="exit" presetSubtype="0" fill="hold" nodeType="afterEffect">
                                  <p:stCondLst>
                                    <p:cond delay="0"/>
                                  </p:stCondLst>
                                  <p:childTnLst>
                                    <p:animEffect transition="out" filter="fade">
                                      <p:cBhvr>
                                        <p:cTn id="57" dur="500"/>
                                        <p:tgtEl>
                                          <p:spTgt spid="46"/>
                                        </p:tgtEl>
                                      </p:cBhvr>
                                    </p:animEffect>
                                    <p:set>
                                      <p:cBhvr>
                                        <p:cTn id="58" dur="1" fill="hold">
                                          <p:stCondLst>
                                            <p:cond delay="499"/>
                                          </p:stCondLst>
                                        </p:cTn>
                                        <p:tgtEl>
                                          <p:spTgt spid="46"/>
                                        </p:tgtEl>
                                        <p:attrNameLst>
                                          <p:attrName>style.visibility</p:attrName>
                                        </p:attrNameLst>
                                      </p:cBhvr>
                                      <p:to>
                                        <p:strVal val="hidden"/>
                                      </p:to>
                                    </p:set>
                                  </p:childTnLst>
                                </p:cTn>
                              </p:par>
                            </p:childTnLst>
                          </p:cTn>
                        </p:par>
                        <p:par>
                          <p:cTn id="59" fill="hold">
                            <p:stCondLst>
                              <p:cond delay="19000"/>
                            </p:stCondLst>
                            <p:childTnLst>
                              <p:par>
                                <p:cTn id="60" presetID="10" presetClass="entr" presetSubtype="0"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par>
                          <p:cTn id="63" fill="hold">
                            <p:stCondLst>
                              <p:cond delay="19500"/>
                            </p:stCondLst>
                            <p:childTnLst>
                              <p:par>
                                <p:cTn id="64" presetID="0" presetClass="path" presetSubtype="0" accel="50000" decel="50000" fill="hold" nodeType="afterEffect">
                                  <p:stCondLst>
                                    <p:cond delay="0"/>
                                  </p:stCondLst>
                                  <p:childTnLst>
                                    <p:animMotion origin="layout" path="M 2.77778E-7 -7.40741E-7 L -0.0026 0.10116 C -0.00174 0.10486 -0.00122 0.1088 2.77778E-7 0.11227 C 0.00052 0.11343 0.00156 0.11389 0.00191 0.11482 C 0.00243 0.11597 0.00208 0.11759 0.00278 0.11852 C 0.00347 0.11945 0.00469 0.11945 0.00556 0.11991 C 0.00712 0.11968 0.01736 0.11875 0.01944 0.11597 L 0.02049 0.11482 " pathEditMode="relative" rAng="0" ptsTypes="AAAAAAAA">
                                      <p:cBhvr>
                                        <p:cTn id="65" dur="1000" fill="hold"/>
                                        <p:tgtEl>
                                          <p:spTgt spid="42"/>
                                        </p:tgtEl>
                                        <p:attrNameLst>
                                          <p:attrName>ppt_x</p:attrName>
                                          <p:attrName>ppt_y</p:attrName>
                                        </p:attrNameLst>
                                      </p:cBhvr>
                                      <p:rCtr x="885" y="5995"/>
                                    </p:animMotion>
                                  </p:childTnLst>
                                </p:cTn>
                              </p:par>
                            </p:childTnLst>
                          </p:cTn>
                        </p:par>
                        <p:par>
                          <p:cTn id="66" fill="hold">
                            <p:stCondLst>
                              <p:cond delay="20500"/>
                            </p:stCondLst>
                            <p:childTnLst>
                              <p:par>
                                <p:cTn id="67" presetID="10" presetClass="exit" presetSubtype="0" fill="hold" nodeType="afterEffect">
                                  <p:stCondLst>
                                    <p:cond delay="0"/>
                                  </p:stCondLst>
                                  <p:childTnLst>
                                    <p:animEffect transition="out" filter="fade">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childTnLst>
                          </p:cTn>
                        </p:par>
                        <p:par>
                          <p:cTn id="70" fill="hold">
                            <p:stCondLst>
                              <p:cond delay="21000"/>
                            </p:stCondLst>
                            <p:childTnLst>
                              <p:par>
                                <p:cTn id="71" presetID="10" presetClass="entr" presetSubtype="0"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childTnLst>
                                </p:cTn>
                              </p:par>
                            </p:childTnLst>
                          </p:cTn>
                        </p:par>
                        <p:par>
                          <p:cTn id="74" fill="hold">
                            <p:stCondLst>
                              <p:cond delay="21500"/>
                            </p:stCondLst>
                            <p:childTnLst>
                              <p:par>
                                <p:cTn id="75" presetID="10" presetClass="exit" presetSubtype="0" fill="hold" nodeType="afterEffect">
                                  <p:stCondLst>
                                    <p:cond delay="600"/>
                                  </p:stCondLst>
                                  <p:childTnLst>
                                    <p:animEffect transition="out" filter="fad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childTnLst>
                          </p:cTn>
                        </p:par>
                        <p:par>
                          <p:cTn id="78" fill="hold">
                            <p:stCondLst>
                              <p:cond delay="22600"/>
                            </p:stCondLst>
                            <p:childTnLst>
                              <p:par>
                                <p:cTn id="79" presetID="10" presetClass="entr" presetSubtype="0" fill="hold"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par>
                          <p:cTn id="82" fill="hold">
                            <p:stCondLst>
                              <p:cond delay="23100"/>
                            </p:stCondLst>
                            <p:childTnLst>
                              <p:par>
                                <p:cTn id="83" presetID="0" presetClass="path" presetSubtype="0" accel="50000" decel="50000" fill="hold" nodeType="afterEffect">
                                  <p:stCondLst>
                                    <p:cond delay="0"/>
                                  </p:stCondLst>
                                  <p:childTnLst>
                                    <p:animMotion origin="layout" path="M -3.88889E-6 2.22222E-6 C -3.88889E-6 0.03935 0.00018 0.07916 0.00035 0.11875 L 0.00938 0.03148 C 0.01042 0.03009 0.01164 0.02893 0.01268 0.02778 C 0.01563 0.02384 0.01059 0.02731 0.0165 0.02199 C 0.01997 0.01875 0.01563 0.02291 0.01927 0.01875 C 0.0198 0.01828 0.02032 0.01805 0.02084 0.01759 C 0.02136 0.0169 0.02188 0.01574 0.02257 0.01504 C 0.02605 0.01203 0.02188 0.01574 0.02605 0.0118 C 0.02639 0.01134 0.02691 0.01088 0.02743 0.01065 C 0.02778 0.01041 0.0283 0.01018 0.02882 0.00995 C 0.02952 0.00972 0.03004 0.00926 0.03073 0.00879 C 0.03125 0.00833 0.0316 0.00787 0.03212 0.00741 C 0.03299 0.00694 0.03403 0.00671 0.0349 0.00625 L 0.03646 0.00555 L 0.03785 0.00486 C 0.03837 0.00463 0.03872 0.0044 0.03924 0.0044 C 0.03993 0.00416 0.04046 0.00393 0.04115 0.0037 C 0.04202 0.00324 0.04306 0.00278 0.04393 0.00231 C 0.04445 0.00231 0.04497 0.00185 0.04532 0.00185 C 0.04775 0.00092 0.04671 0.00139 0.04879 0.00046 C 0.05174 0.00069 0.05469 0.00046 0.05764 0.00116 C 0.05886 0.00139 0.05955 0.00278 0.06059 0.0037 C 0.06112 0.00416 0.06164 0.0044 0.06198 0.00486 L 0.06441 0.0081 C 0.06563 0.01342 0.06389 0.00694 0.0658 0.01134 C 0.06598 0.0118 0.06598 0.0125 0.06632 0.01319 C 0.0665 0.01389 0.06684 0.01435 0.06719 0.01504 C 0.06737 0.01574 0.06754 0.0162 0.06771 0.0169 C 0.06806 0.01852 0.06823 0.02037 0.06858 0.02199 C 0.06962 0.02592 0.06962 0.02453 0.06962 0.02639 L 0.06771 0.08518 C 0.06684 0.0956 0.06684 0.09213 0.06771 0.10717 C 0.06771 0.10949 0.06858 0.11296 0.06997 0.11412 C 0.07049 0.11458 0.07101 0.11504 0.07153 0.11551 C 0.07188 0.11574 0.07205 0.11643 0.0724 0.11666 C 0.07396 0.11782 0.07587 0.11828 0.07761 0.11875 C 0.08021 0.11852 0.08264 0.11828 0.08525 0.11805 C 0.08577 0.11782 0.08646 0.11759 0.08716 0.11736 C 0.08768 0.11713 0.08907 0.1162 0.08907 0.11643 " pathEditMode="relative" rAng="0" ptsTypes="AAAAAAAAAAAAAAAAAAAAAAAAAAAAAAAAAAAAAAAA">
                                      <p:cBhvr>
                                        <p:cTn id="84" dur="3000" fill="hold"/>
                                        <p:tgtEl>
                                          <p:spTgt spid="43"/>
                                        </p:tgtEl>
                                        <p:attrNameLst>
                                          <p:attrName>ppt_x</p:attrName>
                                          <p:attrName>ppt_y</p:attrName>
                                        </p:attrNameLst>
                                      </p:cBhvr>
                                      <p:rCtr x="4444" y="5926"/>
                                    </p:animMotion>
                                  </p:childTnLst>
                                </p:cTn>
                              </p:par>
                            </p:childTnLst>
                          </p:cTn>
                        </p:par>
                        <p:par>
                          <p:cTn id="85" fill="hold">
                            <p:stCondLst>
                              <p:cond delay="26100"/>
                            </p:stCondLst>
                            <p:childTnLst>
                              <p:par>
                                <p:cTn id="86" presetID="10" presetClass="exit" presetSubtype="0" fill="hold" nodeType="after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childTnLst>
                          </p:cTn>
                        </p:par>
                        <p:par>
                          <p:cTn id="89" fill="hold">
                            <p:stCondLst>
                              <p:cond delay="26600"/>
                            </p:stCondLst>
                            <p:childTnLst>
                              <p:par>
                                <p:cTn id="90" presetID="10" presetClass="entr" presetSubtype="0"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par>
                          <p:cTn id="93" fill="hold">
                            <p:stCondLst>
                              <p:cond delay="27100"/>
                            </p:stCondLst>
                            <p:childTnLst>
                              <p:par>
                                <p:cTn id="94" presetID="0" presetClass="path" presetSubtype="0" accel="50000" decel="50000" fill="hold" nodeType="afterEffect">
                                  <p:stCondLst>
                                    <p:cond delay="0"/>
                                  </p:stCondLst>
                                  <p:childTnLst>
                                    <p:animMotion origin="layout" path="M -2.22222E-6 -2.59259E-6 L -0.0184 -0.00972 L -0.03229 -0.00856 L -0.0434 -2.59259E-6 L -0.05173 0.01968 L -0.05625 0.04931 L -0.05364 0.08773 L -0.04705 0.10857 L -0.03594 0.11736 L -0.02118 0.11597 L -0.00364 0.10371 L 0.00747 0.08148 L 0.01302 0.05926 L 0.01302 0.02477 L 0.01493 -0.00972 L 0.01302 0.11227 L 0.01111 0.15185 L 0.00556 0.17153 L -0.00451 0.18403 L -0.0184 0.18773 L -0.0342 0.18773 L -0.04809 0.18519 L -0.05625 0.17778 " pathEditMode="relative" rAng="0" ptsTypes="AAAAAAAAAAAAAAAAAAAAAAA">
                                      <p:cBhvr>
                                        <p:cTn id="95" dur="5000" fill="hold"/>
                                        <p:tgtEl>
                                          <p:spTgt spid="33"/>
                                        </p:tgtEl>
                                        <p:attrNameLst>
                                          <p:attrName>ppt_x</p:attrName>
                                          <p:attrName>ppt_y</p:attrName>
                                        </p:attrNameLst>
                                      </p:cBhvr>
                                      <p:rCtr x="-2066" y="8889"/>
                                    </p:animMotion>
                                  </p:childTnLst>
                                </p:cTn>
                              </p:par>
                            </p:childTnLst>
                          </p:cTn>
                        </p:par>
                        <p:par>
                          <p:cTn id="96" fill="hold">
                            <p:stCondLst>
                              <p:cond delay="32100"/>
                            </p:stCondLst>
                            <p:childTnLst>
                              <p:par>
                                <p:cTn id="97" presetID="10" presetClass="exit" presetSubtype="0" fill="hold" nodeType="afterEffect">
                                  <p:stCondLst>
                                    <p:cond delay="0"/>
                                  </p:stCondLst>
                                  <p:childTnLst>
                                    <p:animEffect transition="out" filter="fade">
                                      <p:cBhvr>
                                        <p:cTn id="98" dur="500"/>
                                        <p:tgtEl>
                                          <p:spTgt spid="33"/>
                                        </p:tgtEl>
                                      </p:cBhvr>
                                    </p:animEffect>
                                    <p:set>
                                      <p:cBhvr>
                                        <p:cTn id="9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23" name="Rectangle 22">
            <a:extLst>
              <a:ext uri="{FF2B5EF4-FFF2-40B4-BE49-F238E27FC236}">
                <a16:creationId xmlns:a16="http://schemas.microsoft.com/office/drawing/2014/main" xmlns="" id="{8B3A6AEB-ED0E-A84E-8E75-10982ECE4E66}"/>
              </a:ext>
            </a:extLst>
          </p:cNvPr>
          <p:cNvSpPr/>
          <p:nvPr/>
        </p:nvSpPr>
        <p:spPr>
          <a:xfrm>
            <a:off x="6113737"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pic>
        <p:nvPicPr>
          <p:cNvPr id="24" name="Picture 23">
            <a:extLst>
              <a:ext uri="{FF2B5EF4-FFF2-40B4-BE49-F238E27FC236}">
                <a16:creationId xmlns:a16="http://schemas.microsoft.com/office/drawing/2014/main" xmlns="" id="{D6853DFF-FCFE-874F-B2F2-7272E358A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235426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5474A09A-00EA-2746-AD23-C386C2AC9704}"/>
              </a:ext>
            </a:extLst>
          </p:cNvPr>
          <p:cNvSpPr/>
          <p:nvPr/>
        </p:nvSpPr>
        <p:spPr>
          <a:xfrm>
            <a:off x="5159521"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pic>
        <p:nvPicPr>
          <p:cNvPr id="26" name="Picture 25">
            <a:extLst>
              <a:ext uri="{FF2B5EF4-FFF2-40B4-BE49-F238E27FC236}">
                <a16:creationId xmlns:a16="http://schemas.microsoft.com/office/drawing/2014/main" xmlns="" id="{C349625C-DCA9-9E45-9A6A-822DDD786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413" y="2754313"/>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xmlns="" id="{B7FDFF49-EBA9-0F43-A5EF-19A4D7BF111A}"/>
              </a:ext>
            </a:extLst>
          </p:cNvPr>
          <p:cNvSpPr/>
          <p:nvPr/>
        </p:nvSpPr>
        <p:spPr>
          <a:xfrm>
            <a:off x="4115821" y="1853139"/>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28" name="Picture 27">
            <a:extLst>
              <a:ext uri="{FF2B5EF4-FFF2-40B4-BE49-F238E27FC236}">
                <a16:creationId xmlns:a16="http://schemas.microsoft.com/office/drawing/2014/main" xmlns="" id="{4587F13B-69A5-0F43-B9CD-3F03937BD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7909" y="2357195"/>
            <a:ext cx="710150" cy="707937"/>
          </a:xfrm>
          <a:prstGeom prst="rect">
            <a:avLst/>
          </a:prstGeom>
        </p:spPr>
      </p:pic>
      <p:sp>
        <p:nvSpPr>
          <p:cNvPr id="45" name="Rectangle 44">
            <a:extLst>
              <a:ext uri="{FF2B5EF4-FFF2-40B4-BE49-F238E27FC236}">
                <a16:creationId xmlns:a16="http://schemas.microsoft.com/office/drawing/2014/main" xmlns="" id="{74227D85-5C1B-3541-9778-3DA57BAF9438}"/>
              </a:ext>
            </a:extLst>
          </p:cNvPr>
          <p:cNvSpPr/>
          <p:nvPr/>
        </p:nvSpPr>
        <p:spPr>
          <a:xfrm>
            <a:off x="3094797" y="1862242"/>
            <a:ext cx="1327608"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g</a:t>
            </a:r>
            <a:endParaRPr lang="en-GB" sz="16600" dirty="0"/>
          </a:p>
        </p:txBody>
      </p:sp>
      <p:pic>
        <p:nvPicPr>
          <p:cNvPr id="46" name="Picture 45">
            <a:extLst>
              <a:ext uri="{FF2B5EF4-FFF2-40B4-BE49-F238E27FC236}">
                <a16:creationId xmlns:a16="http://schemas.microsoft.com/office/drawing/2014/main" xmlns="" id="{9AD9EB9E-CB87-9A48-844D-6CF8A21147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885" y="2366298"/>
            <a:ext cx="710150" cy="707937"/>
          </a:xfrm>
          <a:prstGeom prst="rect">
            <a:avLst/>
          </a:prstGeom>
        </p:spPr>
      </p:pic>
      <p:sp>
        <p:nvSpPr>
          <p:cNvPr id="47" name="Rectangle 46">
            <a:extLst>
              <a:ext uri="{FF2B5EF4-FFF2-40B4-BE49-F238E27FC236}">
                <a16:creationId xmlns:a16="http://schemas.microsoft.com/office/drawing/2014/main" xmlns="" id="{9E43BBEA-B751-F446-9BBD-FE0195BD041B}"/>
              </a:ext>
            </a:extLst>
          </p:cNvPr>
          <p:cNvSpPr/>
          <p:nvPr/>
        </p:nvSpPr>
        <p:spPr>
          <a:xfrm>
            <a:off x="2056197" y="1844824"/>
            <a:ext cx="129394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o</a:t>
            </a:r>
            <a:endParaRPr lang="en-GB" sz="16600" dirty="0"/>
          </a:p>
        </p:txBody>
      </p:sp>
      <p:pic>
        <p:nvPicPr>
          <p:cNvPr id="48" name="Picture 47">
            <a:extLst>
              <a:ext uri="{FF2B5EF4-FFF2-40B4-BE49-F238E27FC236}">
                <a16:creationId xmlns:a16="http://schemas.microsoft.com/office/drawing/2014/main" xmlns="" id="{C2B88CDD-283C-F24A-8A1F-2E8C1F092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300" y="2239963"/>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a:extLst>
              <a:ext uri="{FF2B5EF4-FFF2-40B4-BE49-F238E27FC236}">
                <a16:creationId xmlns:a16="http://schemas.microsoft.com/office/drawing/2014/main" xmlns="" id="{A097B91A-5F87-784A-94EF-8E67573BDC1B}"/>
              </a:ext>
            </a:extLst>
          </p:cNvPr>
          <p:cNvSpPr/>
          <p:nvPr/>
        </p:nvSpPr>
        <p:spPr>
          <a:xfrm>
            <a:off x="1547664" y="1844824"/>
            <a:ext cx="763351"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j</a:t>
            </a:r>
            <a:endParaRPr lang="en-GB" sz="16600" dirty="0"/>
          </a:p>
        </p:txBody>
      </p:sp>
      <p:pic>
        <p:nvPicPr>
          <p:cNvPr id="50" name="Picture 49">
            <a:extLst>
              <a:ext uri="{FF2B5EF4-FFF2-40B4-BE49-F238E27FC236}">
                <a16:creationId xmlns:a16="http://schemas.microsoft.com/office/drawing/2014/main" xmlns="" id="{19D925AD-B321-3542-B1CC-1B79FFB1D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925" y="1909763"/>
            <a:ext cx="7096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xmlns="" id="{10B7122C-F370-DF4E-883B-C2595AECA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230505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082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8.33333E-7 1.85185E-6 C -0.00034 0.03657 -0.00069 0.07315 -0.00104 0.10972 L -0.00381 0.17384 L -0.01111 0.1912 L -0.02135 0.19375 L -0.03697 0.1912 " pathEditMode="relative" ptsTypes="AAAAAA">
                                      <p:cBhvr>
                                        <p:cTn id="10" dur="2000" fill="hold"/>
                                        <p:tgtEl>
                                          <p:spTgt spid="51"/>
                                        </p:tgtEl>
                                        <p:attrNameLst>
                                          <p:attrName>ppt_x</p:attrName>
                                          <p:attrName>ppt_y</p:attrName>
                                        </p:attrNameLst>
                                      </p:cBhvr>
                                    </p:animMotion>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1"/>
                                        </p:tgtEl>
                                      </p:cBhvr>
                                    </p:animEffect>
                                    <p:set>
                                      <p:cBhvr>
                                        <p:cTn id="14" dur="1" fill="hold">
                                          <p:stCondLst>
                                            <p:cond delay="499"/>
                                          </p:stCondLst>
                                        </p:cTn>
                                        <p:tgtEl>
                                          <p:spTgt spid="51"/>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par>
                          <p:cTn id="19" fill="hold">
                            <p:stCondLst>
                              <p:cond delay="3500"/>
                            </p:stCondLst>
                            <p:childTnLst>
                              <p:par>
                                <p:cTn id="20" presetID="10" presetClass="exit" presetSubtype="0" fill="hold" nodeType="afterEffect">
                                  <p:stCondLst>
                                    <p:cond delay="600"/>
                                  </p:stCondLst>
                                  <p:childTnLst>
                                    <p:animEffect transition="out" filter="fade">
                                      <p:cBhvr>
                                        <p:cTn id="21" dur="500"/>
                                        <p:tgtEl>
                                          <p:spTgt spid="50"/>
                                        </p:tgtEl>
                                      </p:cBhvr>
                                    </p:animEffect>
                                    <p:set>
                                      <p:cBhvr>
                                        <p:cTn id="22" dur="1" fill="hold">
                                          <p:stCondLst>
                                            <p:cond delay="499"/>
                                          </p:stCondLst>
                                        </p:cTn>
                                        <p:tgtEl>
                                          <p:spTgt spid="50"/>
                                        </p:tgtEl>
                                        <p:attrNameLst>
                                          <p:attrName>style.visibility</p:attrName>
                                        </p:attrNameLst>
                                      </p:cBhvr>
                                      <p:to>
                                        <p:strVal val="hidden"/>
                                      </p:to>
                                    </p:set>
                                  </p:childTnLst>
                                </p:cTn>
                              </p:par>
                            </p:childTnLst>
                          </p:cTn>
                        </p:par>
                        <p:par>
                          <p:cTn id="23" fill="hold">
                            <p:stCondLst>
                              <p:cond delay="4600"/>
                            </p:stCondLst>
                            <p:childTnLst>
                              <p:par>
                                <p:cTn id="24" presetID="10" presetClass="entr" presetSubtype="0"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5100"/>
                            </p:stCondLst>
                            <p:childTnLst>
                              <p:par>
                                <p:cTn id="28" presetID="0" presetClass="path" presetSubtype="0" accel="50000" decel="50000" fill="hold" nodeType="afterEffect">
                                  <p:stCondLst>
                                    <p:cond delay="0"/>
                                  </p:stCondLst>
                                  <p:childTnLst>
                                    <p:animMotion origin="layout" path="M 3.33333E-6 2.96296E-6 L 3.33333E-6 0.00023 C -0.00504 2.96296E-6 -0.01007 0.00023 -0.01511 0.00046 C -0.01563 0.00046 -0.01615 0.00092 -0.01667 0.00115 C -0.01719 0.00139 -0.01754 0.00208 -0.01806 0.00231 C -0.01893 0.00301 -0.01997 0.00301 -0.02084 0.0037 C -0.02986 0.01157 -0.02014 0.00347 -0.02518 0.00694 C -0.0257 0.00717 -0.02604 0.00787 -0.02657 0.0081 C -0.02709 0.00833 -0.02761 0.00833 -0.02795 0.00879 C -0.029 0.00949 -0.03091 0.01134 -0.03091 0.01157 C -0.03108 0.0118 -0.03143 0.0125 -0.03177 0.01319 C -0.03299 0.01504 -0.03316 0.01504 -0.03455 0.0162 C -0.0349 0.0169 -0.03525 0.01759 -0.03559 0.01828 C -0.03594 0.01875 -0.03664 0.01875 -0.03698 0.01944 C -0.03733 0.02014 -0.03716 0.02129 -0.0375 0.02199 C -0.03802 0.02338 -0.03907 0.0243 -0.03941 0.02569 L -0.0408 0.03148 C -0.04098 0.03217 -0.04115 0.03264 -0.04132 0.03333 C -0.04236 0.03935 -0.04167 0.0368 -0.04323 0.04097 C -0.04323 0.04467 -0.04358 0.04861 -0.04358 0.05231 C -0.04393 0.05926 -0.04375 0.06527 -0.04462 0.07199 C -0.04462 0.07268 -0.04497 0.07361 -0.04497 0.07453 C -0.04497 0.08055 -0.04479 0.08657 -0.04462 0.09282 C -0.04445 0.09375 -0.04445 0.0949 -0.0441 0.09583 C -0.04393 0.09652 -0.04341 0.09722 -0.04323 0.09768 C -0.04306 0.09884 -0.04289 0.1 -0.04271 0.10092 C -0.04236 0.10231 -0.04202 0.10347 -0.04167 0.10486 C -0.04063 0.11111 -0.04115 0.1081 -0.03976 0.11365 C -0.03976 0.11412 -0.03959 0.11504 -0.03941 0.11551 C -0.03907 0.1162 -0.03872 0.11666 -0.03837 0.11736 C -0.03698 0.12106 -0.03924 0.11759 -0.03646 0.12106 C -0.03559 0.12523 -0.03698 0.12129 -0.0342 0.12361 C -0.03368 0.12407 -0.03368 0.125 -0.03316 0.12569 C -0.03125 0.12777 -0.0316 0.12615 -0.02986 0.12754 C -0.02882 0.12824 -0.02813 0.12963 -0.02709 0.13009 C -0.02466 0.13078 -0.0257 0.13032 -0.02379 0.13125 C -0.02205 0.13356 -0.02344 0.13194 -0.02032 0.1331 C -0.01459 0.13541 -0.02101 0.13402 -0.01285 0.13518 L 0.00764 0.13449 C 0.00885 0.13426 0.01024 0.13426 0.01146 0.13379 C 0.0118 0.13356 0.01198 0.13287 0.01232 0.13264 C 0.01354 0.13194 0.01493 0.13171 0.01614 0.13125 C 0.01857 0.13055 0.01736 0.13102 0.01944 0.13009 L 0.02222 0.12754 C 0.02274 0.12708 0.02326 0.12685 0.02378 0.12615 C 0.02604 0.12315 0.02482 0.1243 0.02708 0.12245 C 0.02916 0.11805 0.02812 0.11967 0.02986 0.11736 C 0.03003 0.11643 0.03003 0.11574 0.03038 0.11481 C 0.03055 0.11435 0.03107 0.11412 0.03125 0.11365 C 0.03472 0.10764 0.03177 0.1118 0.03455 0.10787 C 0.03628 0.10092 0.03368 0.11157 0.03611 0.10416 C 0.03646 0.10301 0.03663 0.10162 0.03698 0.10023 L 0.0375 0.09838 C 0.03767 0.09768 0.03784 0.09722 0.03802 0.09652 C 0.03802 0.0956 0.03819 0.0949 0.03836 0.09398 C 0.03871 0.09282 0.03941 0.09027 0.03941 0.09051 C 0.03958 0.08889 0.03993 0.08773 0.03993 0.08634 C 0.03993 0.07592 0.03958 0.06527 0.03941 0.05486 C 0.03941 0.0537 0.03802 0.04884 0.03802 0.04861 C 0.03784 0.04791 0.03767 0.04722 0.0375 0.04652 C 0.03715 0.04606 0.0368 0.04537 0.03646 0.04467 C 0.03611 0.04352 0.03593 0.04213 0.03559 0.04097 L 0.03507 0.03912 C 0.03489 0.03842 0.03472 0.03773 0.03455 0.03727 C 0.03455 0.03634 0.03437 0.03541 0.0342 0.03472 C 0.03368 0.03333 0.03298 0.0324 0.03229 0.03148 L 0.03125 0.02777 C 0.03107 0.02708 0.03107 0.02639 0.0309 0.02569 L 0.02986 0.02384 C 0.02968 0.02315 0.02968 0.02222 0.02934 0.02129 C 0.02899 0.0206 0.02847 0.02014 0.02795 0.01944 C 0.0276 0.01898 0.02743 0.01805 0.02708 0.01759 C 0.02621 0.0162 0.02569 0.01597 0.02465 0.01504 C 0.0243 0.01435 0.02413 0.01365 0.02378 0.01319 C 0.01979 0.00856 0.02222 0.0118 0.01944 0.00995 C 0.0158 0.00764 0.02014 0.00972 0.01666 0.0081 C 0.01632 0.00787 0.01389 0.00532 0.01336 0.00486 C 0.01232 0.0044 0.01146 0.00416 0.01041 0.0037 C 0.00989 0.00347 0.00955 0.00324 0.00902 0.00301 C 0.00833 0.00254 0.00781 0.00208 0.00711 0.00185 C 0.00625 0.00139 0.00521 0.00092 0.00434 0.00046 L 3.33333E-6 2.96296E-6 Z " pathEditMode="relative" rAng="0" ptsTypes="AAAAAAAAAAAAAAAAAAAAAAAAAAAAAAAAAAAAAAAAAAAAAAAAAAAAAAAAAAAAAAAAAAAAAAAAAAAAAAAAAA">
                                      <p:cBhvr>
                                        <p:cTn id="29" dur="3000" fill="hold"/>
                                        <p:tgtEl>
                                          <p:spTgt spid="48"/>
                                        </p:tgtEl>
                                        <p:attrNameLst>
                                          <p:attrName>ppt_x</p:attrName>
                                          <p:attrName>ppt_y</p:attrName>
                                        </p:attrNameLst>
                                      </p:cBhvr>
                                      <p:rCtr x="-260" y="6759"/>
                                    </p:animMotion>
                                  </p:childTnLst>
                                </p:cTn>
                              </p:par>
                            </p:childTnLst>
                          </p:cTn>
                        </p:par>
                        <p:par>
                          <p:cTn id="30" fill="hold">
                            <p:stCondLst>
                              <p:cond delay="8100"/>
                            </p:stCondLst>
                            <p:childTnLst>
                              <p:par>
                                <p:cTn id="31" presetID="10" presetClass="exit" presetSubtype="0" fill="hold" nodeType="after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86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par>
                          <p:cTn id="38" fill="hold">
                            <p:stCondLst>
                              <p:cond delay="9100"/>
                            </p:stCondLst>
                            <p:childTnLst>
                              <p:par>
                                <p:cTn id="39" presetID="0" presetClass="path" presetSubtype="0" accel="50000" decel="50000" fill="hold" nodeType="afterEffect">
                                  <p:stCondLst>
                                    <p:cond delay="0"/>
                                  </p:stCondLst>
                                  <p:childTnLst>
                                    <p:animMotion origin="layout" path="M 1.11111E-6 7.40741E-7 L -0.0184 -0.00972 L -0.03229 -0.00857 L -0.0434 7.40741E-7 L -0.05174 0.01968 L -0.05625 0.0493 L -0.05365 0.08773 L -0.04705 0.10856 L -0.03594 0.11736 L -0.02118 0.11597 L -0.00365 0.1037 L 0.00746 0.08148 L 0.01302 0.05926 L 0.01302 0.02477 L 0.01493 -0.00972 L 0.01302 0.11227 L 0.01111 0.15185 L 0.00555 0.17153 L -0.00451 0.18403 L -0.0184 0.18773 L -0.0342 0.18773 L -0.04809 0.18518 L -0.05625 0.17778 " pathEditMode="relative" rAng="0" ptsTypes="AAAAAAAAAAAAAAAAAAAAAAA">
                                      <p:cBhvr>
                                        <p:cTn id="40" dur="5000" fill="hold"/>
                                        <p:tgtEl>
                                          <p:spTgt spid="46"/>
                                        </p:tgtEl>
                                        <p:attrNameLst>
                                          <p:attrName>ppt_x</p:attrName>
                                          <p:attrName>ppt_y</p:attrName>
                                        </p:attrNameLst>
                                      </p:cBhvr>
                                      <p:rCtr x="-2066" y="8889"/>
                                    </p:animMotion>
                                  </p:childTnLst>
                                </p:cTn>
                              </p:par>
                            </p:childTnLst>
                          </p:cTn>
                        </p:par>
                        <p:par>
                          <p:cTn id="41" fill="hold">
                            <p:stCondLst>
                              <p:cond delay="14100"/>
                            </p:stCondLst>
                            <p:childTnLst>
                              <p:par>
                                <p:cTn id="42" presetID="10" presetClass="exit" presetSubtype="0" fill="hold" nodeType="afterEffect">
                                  <p:stCondLst>
                                    <p:cond delay="0"/>
                                  </p:stCondLst>
                                  <p:childTnLst>
                                    <p:animEffect transition="out" filter="fade">
                                      <p:cBhvr>
                                        <p:cTn id="43" dur="500"/>
                                        <p:tgtEl>
                                          <p:spTgt spid="46"/>
                                        </p:tgtEl>
                                      </p:cBhvr>
                                    </p:animEffect>
                                    <p:set>
                                      <p:cBhvr>
                                        <p:cTn id="44" dur="1" fill="hold">
                                          <p:stCondLst>
                                            <p:cond delay="499"/>
                                          </p:stCondLst>
                                        </p:cTn>
                                        <p:tgtEl>
                                          <p:spTgt spid="46"/>
                                        </p:tgtEl>
                                        <p:attrNameLst>
                                          <p:attrName>style.visibility</p:attrName>
                                        </p:attrNameLst>
                                      </p:cBhvr>
                                      <p:to>
                                        <p:strVal val="hidden"/>
                                      </p:to>
                                    </p:set>
                                  </p:childTnLst>
                                </p:cTn>
                              </p:par>
                            </p:childTnLst>
                          </p:cTn>
                        </p:par>
                        <p:par>
                          <p:cTn id="45" fill="hold">
                            <p:stCondLst>
                              <p:cond delay="14600"/>
                            </p:stCondLst>
                            <p:childTnLst>
                              <p:par>
                                <p:cTn id="46" presetID="10"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15100"/>
                            </p:stCondLst>
                            <p:childTnLst>
                              <p:par>
                                <p:cTn id="50" presetID="0" presetClass="path" presetSubtype="0" accel="50000" decel="50000" fill="hold" nodeType="afterEffect">
                                  <p:stCondLst>
                                    <p:cond delay="0"/>
                                  </p:stCondLst>
                                  <p:childTnLst>
                                    <p:animMotion origin="layout" path="M -8.33333E-7 -3.7037E-7 L -0.0184 -0.00972 L -0.03229 -0.00856 L -0.0434 -3.7037E-7 L -0.05174 0.01968 L -0.05625 0.04931 L -0.05364 0.08773 L -0.04705 0.10857 L -0.03594 0.11736 L -0.02118 0.11597 L -0.00364 0.1037 L 0.00747 0.08148 L 0.01302 0.05926 L 0.01302 0.02477 L 0.01493 -0.00972 L 0.01302 0.11227 L 0.01111 0.15185 L 0.00556 0.17153 L -0.00451 0.18403 L -0.0184 0.18773 L -0.0342 0.18773 L -0.04809 0.18519 L -0.05625 0.17778 " pathEditMode="relative" rAng="0" ptsTypes="AAAAAAAAAAAAAAAAAAAAAAA">
                                      <p:cBhvr>
                                        <p:cTn id="51" dur="5000" fill="hold"/>
                                        <p:tgtEl>
                                          <p:spTgt spid="28"/>
                                        </p:tgtEl>
                                        <p:attrNameLst>
                                          <p:attrName>ppt_x</p:attrName>
                                          <p:attrName>ppt_y</p:attrName>
                                        </p:attrNameLst>
                                      </p:cBhvr>
                                      <p:rCtr x="-2066" y="8889"/>
                                    </p:animMotion>
                                  </p:childTnLst>
                                </p:cTn>
                              </p:par>
                            </p:childTnLst>
                          </p:cTn>
                        </p:par>
                        <p:par>
                          <p:cTn id="52" fill="hold">
                            <p:stCondLst>
                              <p:cond delay="20100"/>
                            </p:stCondLst>
                            <p:childTnLst>
                              <p:par>
                                <p:cTn id="53" presetID="10" presetClass="exit" presetSubtype="0" fill="hold" nodeType="after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par>
                          <p:cTn id="56" fill="hold">
                            <p:stCondLst>
                              <p:cond delay="20600"/>
                            </p:stCondLst>
                            <p:childTnLst>
                              <p:par>
                                <p:cTn id="57" presetID="10" presetClass="entr" presetSubtype="0"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par>
                          <p:cTn id="60" fill="hold">
                            <p:stCondLst>
                              <p:cond delay="21100"/>
                            </p:stCondLst>
                            <p:childTnLst>
                              <p:par>
                                <p:cTn id="61" presetID="0" presetClass="path" presetSubtype="0" accel="50000" decel="50000" fill="hold" nodeType="afterEffect">
                                  <p:stCondLst>
                                    <p:cond delay="0"/>
                                  </p:stCondLst>
                                  <p:childTnLst>
                                    <p:animMotion origin="layout" path="M -2.77778E-6 -7.40741E-7 L -2.77778E-6 0.00023 C 0.00712 -0.00116 0.00157 -0.00023 0.00712 -0.00139 C 0.00816 -0.00162 0.0092 -0.00162 0.01042 -0.00208 C 0.01198 -0.00231 0.01354 -0.00255 0.01511 -0.00324 C 0.01598 -0.0037 0.01702 -0.0044 0.01788 -0.0044 L 0.0217 -0.00509 L 0.02604 -0.00694 C 0.02639 -0.00718 0.02691 -0.00764 0.02743 -0.00764 C 0.0283 -0.00787 0.03021 -0.00833 0.03125 -0.00903 C 0.0316 -0.00926 0.03212 -0.00995 0.03264 -0.01018 C 0.03316 -0.01065 0.03386 -0.01065 0.03455 -0.01088 C 0.0349 -0.01111 0.03542 -0.01134 0.03594 -0.01157 C 0.03681 -0.01227 0.03768 -0.01343 0.03872 -0.01389 C 0.03924 -0.01412 0.03976 -0.01435 0.04011 -0.01458 C 0.04445 -0.01782 0.04167 -0.01597 0.04445 -0.01898 C 0.04479 -0.01944 0.04549 -0.01991 0.04584 -0.02037 C 0.04653 -0.02106 0.04775 -0.02292 0.04775 -0.02268 C 0.04792 -0.02361 0.04792 -0.02454 0.04827 -0.02546 C 0.04983 -0.03032 0.04861 -0.0243 0.04966 -0.02917 C 0.05 -0.03079 0.05035 -0.03241 0.05052 -0.03426 C 0.05087 -0.0368 0.05104 -0.03935 0.05157 -0.0419 C 0.05157 -0.04236 0.05191 -0.04305 0.05209 -0.04375 C 0.05191 -0.04884 0.05191 -0.0537 0.05157 -0.0588 C 0.05139 -0.06018 0.05052 -0.06319 0.04966 -0.06458 C 0.04931 -0.06505 0.04861 -0.06528 0.04827 -0.06574 C 0.04775 -0.06643 0.0474 -0.06736 0.04688 -0.06759 C 0.04584 -0.06829 0.04497 -0.06852 0.04393 -0.06898 L 0.04115 -0.07014 C 0.04063 -0.07037 0.04011 -0.07083 0.03976 -0.07083 C 0.03438 -0.07176 0.03716 -0.0713 0.03125 -0.07199 C 0.02743 -0.07176 0.02396 -0.07199 0.02032 -0.07083 C 0.01979 -0.0706 0.01927 -0.07037 0.01893 -0.07014 C 0.01806 -0.06991 0.01736 -0.06991 0.0165 -0.06968 C 0.01528 -0.06921 0.01268 -0.06829 0.01268 -0.06805 C 0.01233 -0.06782 0.01216 -0.06736 0.01181 -0.06713 C 0.01094 -0.06643 0.00816 -0.06597 0.00747 -0.06574 C 0.00348 -0.06389 0.00834 -0.06643 0.00521 -0.06389 C 0.00469 -0.06366 0.00417 -0.06343 0.00365 -0.06319 C 0.0033 -0.06273 0.00278 -0.06227 0.00226 -0.06204 C 0.00174 -0.06157 0.00104 -0.06134 0.00035 -0.06065 C -0.00034 -0.05995 -0.00069 -0.0588 -0.00156 -0.0581 L -0.00295 -0.05694 C -0.00538 -0.05185 -0.00208 -0.0581 -0.00521 -0.0537 C -0.00607 -0.05278 -0.00659 -0.05069 -0.00712 -0.0493 C -0.00868 -0.04583 -0.0085 -0.0463 -0.01007 -0.04421 C -0.01024 -0.04259 -0.01076 -0.04097 -0.01093 -0.03935 C -0.01163 -0.0338 -0.01128 -0.0368 -0.0118 -0.03032 C -0.0118 -0.0169 -0.0118 -0.00347 -0.01146 0.00995 C -0.01128 0.01412 -0.01146 0.01829 -0.01041 0.02199 C -0.00989 0.02407 -0.00989 0.02431 -0.00955 0.02639 C -0.00937 0.02755 -0.0092 0.02847 -0.00902 0.02963 C -0.00885 0.03079 -0.00833 0.03218 -0.00816 0.03333 C -0.00798 0.03403 -0.00746 0.0382 -0.00712 0.03912 C -0.00694 0.03982 -0.00659 0.04028 -0.00625 0.04097 C -0.00607 0.04167 -0.0059 0.04236 -0.00573 0.04282 C -0.00521 0.04468 -0.00434 0.04653 -0.0033 0.04792 C -0.00295 0.04838 -0.00243 0.04861 -0.00191 0.04907 C -0.00156 0.04954 -0.00139 0.05023 -0.00104 0.05046 C 0.00052 0.05139 0.00209 0.05185 0.00365 0.05232 C 0.00504 0.05278 0.00573 0.05347 0.00712 0.0537 C 0.00868 0.05394 0.01059 0.05394 0.01233 0.05417 C 0.01268 0.0544 0.0132 0.05463 0.01372 0.05486 C 0.01493 0.05532 0.01754 0.05579 0.01893 0.05625 C 0.02153 0.05579 0.0224 0.05579 0.02448 0.05486 C 0.02552 0.0544 0.02639 0.0537 0.02743 0.0537 L 0.0316 0.05301 C 0.03386 0.05255 0.0382 0.05162 0.0382 0.05185 C 0.03907 0.05139 0.03976 0.0507 0.04063 0.05046 C 0.04167 0.05 0.04375 0.05 0.04497 0.04907 C 0.04618 0.04838 0.04948 0.04537 0.05018 0.04352 L 0.05052 0.04213 " pathEditMode="relative" rAng="0" ptsTypes="AAAAAAAAAAAAAAAAAAAAAAAAAAAAAAAAAAAAAAAAAAAAAAAAAAAAAAAAAAAAAAAAAAAAAAAA">
                                      <p:cBhvr>
                                        <p:cTn id="62" dur="2750" fill="hold"/>
                                        <p:tgtEl>
                                          <p:spTgt spid="26"/>
                                        </p:tgtEl>
                                        <p:attrNameLst>
                                          <p:attrName>ppt_x</p:attrName>
                                          <p:attrName>ppt_y</p:attrName>
                                        </p:attrNameLst>
                                      </p:cBhvr>
                                      <p:rCtr x="2014" y="-787"/>
                                    </p:animMotion>
                                  </p:childTnLst>
                                </p:cTn>
                              </p:par>
                            </p:childTnLst>
                          </p:cTn>
                        </p:par>
                        <p:par>
                          <p:cTn id="63" fill="hold">
                            <p:stCondLst>
                              <p:cond delay="23850"/>
                            </p:stCondLst>
                            <p:childTnLst>
                              <p:par>
                                <p:cTn id="64" presetID="10" presetClass="exit" presetSubtype="0" fill="hold" nodeType="after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childTnLst>
                          </p:cTn>
                        </p:par>
                        <p:par>
                          <p:cTn id="67" fill="hold">
                            <p:stCondLst>
                              <p:cond delay="24350"/>
                            </p:stCondLst>
                            <p:childTnLst>
                              <p:par>
                                <p:cTn id="68" presetID="10" presetClass="entr" presetSubtype="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par>
                          <p:cTn id="71" fill="hold">
                            <p:stCondLst>
                              <p:cond delay="24850"/>
                            </p:stCondLst>
                            <p:childTnLst>
                              <p:par>
                                <p:cTn id="72" presetID="0" presetClass="path" presetSubtype="0" accel="50000" decel="50000" fill="hold" nodeType="afterEffect">
                                  <p:stCondLst>
                                    <p:cond delay="0"/>
                                  </p:stCondLst>
                                  <p:childTnLst>
                                    <p:animMotion origin="layout" path="M 0 -1.11111E-6 L -0.01944 -0.00856 C -0.02222 -0.0081 -0.025 -0.00833 -0.02778 -0.00741 C -0.02882 -0.00694 -0.02951 -0.00555 -0.03056 -0.00486 C -0.03142 -0.00417 -0.03247 -0.00417 -0.03333 -0.0037 C -0.03524 -0.00208 -0.03698 -0.00023 -0.03889 0.00139 L -0.04167 0.0037 L -0.04444 0.00625 C -0.04497 0.00741 -0.04549 0.0088 -0.04618 0.00995 C -0.05156 0.01875 -0.04427 0.00463 -0.05 0.0162 C -0.05226 0.025 -0.05069 0.0213 -0.05365 0.02732 C -0.05399 0.03102 -0.05469 0.03796 -0.05556 0.04213 C -0.05556 0.04236 -0.05781 0.05139 -0.05833 0.05324 C -0.05868 0.0544 -0.05903 0.05556 -0.0592 0.05695 L -0.06007 0.06181 C -0.0599 0.06667 -0.05972 0.07176 -0.0592 0.07662 C -0.05903 0.07778 -0.05851 0.07894 -0.05833 0.08033 C -0.05573 0.09421 -0.05955 0.07801 -0.05556 0.09398 L -0.05451 0.09769 C -0.05434 0.09884 -0.05451 0.10046 -0.05365 0.10139 L -0.05087 0.1037 C -0.05052 0.10509 -0.05069 0.10671 -0.05 0.10741 C -0.04844 0.10903 -0.04618 0.10903 -0.04444 0.10995 L -0.04167 0.11111 C -0.04062 0.11158 -0.03976 0.11204 -0.03889 0.1125 C -0.03767 0.11273 -0.03628 0.1132 -0.03507 0.11366 C -0.0342 0.11389 -0.03333 0.11482 -0.03229 0.11482 C -0.03021 0.11505 -0.02812 0.11482 -0.02587 0.11482 L -0.00729 0.1088 C 0.00278 0.09931 -0.00174 0.10162 0.00469 0.09884 C 0.00556 0.09769 0.00642 0.0963 0.00747 0.09514 C 0.00833 0.09421 0.00955 0.09375 0.01024 0.09259 C 0.01337 0.08866 0.01076 0.08889 0.01302 0.08889 L 0.0158 0.07408 L 0.01944 -0.07755 L 0.01667 0.1037 C 0.01979 0.10949 0.02014 0.11204 0.02413 0.11482 C 0.025 0.11551 0.02604 0.11574 0.02691 0.1162 C 0.02951 0.11574 0.0349 0.11574 0.03802 0.11366 C 0.03837 0.11343 0.03872 0.11273 0.03906 0.1125 " pathEditMode="relative" rAng="0" ptsTypes="AAAAAAAAAAAAAAAAAAAAAAAAAAAAAAAAAAAAAAAA">
                                      <p:cBhvr>
                                        <p:cTn id="73" dur="2000" fill="hold"/>
                                        <p:tgtEl>
                                          <p:spTgt spid="24"/>
                                        </p:tgtEl>
                                        <p:attrNameLst>
                                          <p:attrName>ppt_x</p:attrName>
                                          <p:attrName>ppt_y</p:attrName>
                                        </p:attrNameLst>
                                      </p:cBhvr>
                                      <p:rCtr x="-1059" y="1921"/>
                                    </p:animMotion>
                                  </p:childTnLst>
                                </p:cTn>
                              </p:par>
                            </p:childTnLst>
                          </p:cTn>
                        </p:par>
                        <p:par>
                          <p:cTn id="74" fill="hold">
                            <p:stCondLst>
                              <p:cond delay="26850"/>
                            </p:stCondLst>
                            <p:childTnLst>
                              <p:par>
                                <p:cTn id="75" presetID="10" presetClass="exit" presetSubtype="0" fill="hold" nodeType="afterEffect">
                                  <p:stCondLst>
                                    <p:cond delay="0"/>
                                  </p:stCondLst>
                                  <p:childTnLst>
                                    <p:animEffect transition="out" filter="fade">
                                      <p:cBhvr>
                                        <p:cTn id="76" dur="500"/>
                                        <p:tgtEl>
                                          <p:spTgt spid="24"/>
                                        </p:tgtEl>
                                      </p:cBhvr>
                                    </p:animEffect>
                                    <p:set>
                                      <p:cBhvr>
                                        <p:cTn id="7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Write Action">
            <a:extLst>
              <a:ext uri="{FF2B5EF4-FFF2-40B4-BE49-F238E27FC236}">
                <a16:creationId xmlns:a16="http://schemas.microsoft.com/office/drawing/2014/main" xmlns="" id="{8260AACA-6B04-49CC-A470-5349790BC939}"/>
              </a:ext>
            </a:extLst>
          </p:cNvPr>
          <p:cNvGrpSpPr/>
          <p:nvPr/>
        </p:nvGrpSpPr>
        <p:grpSpPr>
          <a:xfrm>
            <a:off x="6914614" y="5517232"/>
            <a:ext cx="1545818" cy="720080"/>
            <a:chOff x="6914614" y="5517232"/>
            <a:chExt cx="1545818" cy="720080"/>
          </a:xfrm>
        </p:grpSpPr>
        <p:grpSp>
          <p:nvGrpSpPr>
            <p:cNvPr id="8" name="Write action">
              <a:extLst>
                <a:ext uri="{FF2B5EF4-FFF2-40B4-BE49-F238E27FC236}">
                  <a16:creationId xmlns:a16="http://schemas.microsoft.com/office/drawing/2014/main" xmlns="" id="{B967BC93-39E7-414D-9313-07677C4A7794}"/>
                </a:ext>
              </a:extLst>
            </p:cNvPr>
            <p:cNvGrpSpPr/>
            <p:nvPr/>
          </p:nvGrpSpPr>
          <p:grpSpPr>
            <a:xfrm>
              <a:off x="6914614" y="5517232"/>
              <a:ext cx="1545818" cy="720080"/>
              <a:chOff x="6914614" y="5517232"/>
              <a:chExt cx="1545818" cy="720080"/>
            </a:xfrm>
          </p:grpSpPr>
          <p:sp>
            <p:nvSpPr>
              <p:cNvPr id="10" name="Rectangle: Rounded Corners 12">
                <a:extLst>
                  <a:ext uri="{FF2B5EF4-FFF2-40B4-BE49-F238E27FC236}">
                    <a16:creationId xmlns:a16="http://schemas.microsoft.com/office/drawing/2014/main" xmlns="" id="{2F8947BA-F494-4FCC-A4C9-1D3271E81DA7}"/>
                  </a:ext>
                </a:extLst>
              </p:cNvPr>
              <p:cNvSpPr/>
              <p:nvPr/>
            </p:nvSpPr>
            <p:spPr>
              <a:xfrm>
                <a:off x="6914614" y="5650938"/>
                <a:ext cx="1099786" cy="432048"/>
              </a:xfrm>
              <a:prstGeom prst="roundRect">
                <a:avLst>
                  <a:gd name="adj" fmla="val 50000"/>
                </a:avLst>
              </a:prstGeom>
              <a:solidFill>
                <a:schemeClr val="accent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Twinkl SemiBold" pitchFamily="2" charset="0"/>
                  </a:rPr>
                  <a:t>Play</a:t>
                </a:r>
              </a:p>
            </p:txBody>
          </p:sp>
          <p:sp>
            <p:nvSpPr>
              <p:cNvPr id="11" name="Oval 10">
                <a:extLst>
                  <a:ext uri="{FF2B5EF4-FFF2-40B4-BE49-F238E27FC236}">
                    <a16:creationId xmlns:a16="http://schemas.microsoft.com/office/drawing/2014/main" xmlns="" id="{08BA2C23-948E-4A2A-9008-6C6C3BFB757D}"/>
                  </a:ext>
                </a:extLst>
              </p:cNvPr>
              <p:cNvSpPr/>
              <p:nvPr/>
            </p:nvSpPr>
            <p:spPr>
              <a:xfrm>
                <a:off x="7740352" y="5517232"/>
                <a:ext cx="720080" cy="720080"/>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a:extLst>
                <a:ext uri="{FF2B5EF4-FFF2-40B4-BE49-F238E27FC236}">
                  <a16:creationId xmlns:a16="http://schemas.microsoft.com/office/drawing/2014/main" xmlns="" id="{93371D58-DA7B-462C-ABD9-376E5D52C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517232"/>
              <a:ext cx="504056" cy="502485"/>
            </a:xfrm>
            <a:prstGeom prst="rect">
              <a:avLst/>
            </a:prstGeom>
          </p:spPr>
        </p:pic>
      </p:grpSp>
      <p:grpSp>
        <p:nvGrpSpPr>
          <p:cNvPr id="29" name="Group 28">
            <a:extLst>
              <a:ext uri="{FF2B5EF4-FFF2-40B4-BE49-F238E27FC236}">
                <a16:creationId xmlns:a16="http://schemas.microsoft.com/office/drawing/2014/main" xmlns="" id="{DCF4A0EC-23A2-42E9-AD38-F45F304AD5E5}"/>
              </a:ext>
            </a:extLst>
          </p:cNvPr>
          <p:cNvGrpSpPr/>
          <p:nvPr/>
        </p:nvGrpSpPr>
        <p:grpSpPr>
          <a:xfrm>
            <a:off x="6696236" y="227397"/>
            <a:ext cx="2447764" cy="504056"/>
            <a:chOff x="6696236" y="1700808"/>
            <a:chExt cx="2447764" cy="504056"/>
          </a:xfrm>
          <a:solidFill>
            <a:schemeClr val="accent1"/>
          </a:solidFill>
        </p:grpSpPr>
        <p:sp>
          <p:nvSpPr>
            <p:cNvPr id="30" name="Oval 29">
              <a:extLst>
                <a:ext uri="{FF2B5EF4-FFF2-40B4-BE49-F238E27FC236}">
                  <a16:creationId xmlns:a16="http://schemas.microsoft.com/office/drawing/2014/main" xmlns="" id="{E88B8DDB-F9E8-4312-ABD2-A5A2460FFE1F}"/>
                </a:ext>
              </a:extLst>
            </p:cNvPr>
            <p:cNvSpPr/>
            <p:nvPr/>
          </p:nvSpPr>
          <p:spPr>
            <a:xfrm>
              <a:off x="6696236" y="1700808"/>
              <a:ext cx="504056" cy="504056"/>
            </a:xfrm>
            <a:prstGeom prst="ellipse">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26D7744B-F57D-49DD-B462-ED329C9051C3}"/>
                </a:ext>
              </a:extLst>
            </p:cNvPr>
            <p:cNvSpPr/>
            <p:nvPr/>
          </p:nvSpPr>
          <p:spPr>
            <a:xfrm>
              <a:off x="6948264" y="1700808"/>
              <a:ext cx="2195736" cy="504056"/>
            </a:xfrm>
            <a:prstGeom prst="rect">
              <a:avLst/>
            </a:prstGeom>
            <a:solidFill>
              <a:srgbClr val="00938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rtlCol="0" anchor="ctr"/>
            <a:lstStyle/>
            <a:p>
              <a:r>
                <a:rPr lang="en-GB" altLang="en-US" b="1" dirty="0">
                  <a:solidFill>
                    <a:schemeClr val="bg1"/>
                  </a:solidFill>
                </a:rPr>
                <a:t>Revisit and Review</a:t>
              </a:r>
            </a:p>
          </p:txBody>
        </p:sp>
      </p:grpSp>
      <p:sp>
        <p:nvSpPr>
          <p:cNvPr id="32" name="Rectangle 31">
            <a:extLst>
              <a:ext uri="{FF2B5EF4-FFF2-40B4-BE49-F238E27FC236}">
                <a16:creationId xmlns:a16="http://schemas.microsoft.com/office/drawing/2014/main" xmlns="" id="{35ACEC5A-AB54-F341-B89B-6133B6EE131A}"/>
              </a:ext>
            </a:extLst>
          </p:cNvPr>
          <p:cNvSpPr/>
          <p:nvPr/>
        </p:nvSpPr>
        <p:spPr>
          <a:xfrm>
            <a:off x="2584583" y="1844824"/>
            <a:ext cx="827471" cy="2646878"/>
          </a:xfrm>
          <a:prstGeom prst="rect">
            <a:avLst/>
          </a:prstGeom>
        </p:spPr>
        <p:txBody>
          <a:bodyPr wrap="none">
            <a:spAutoFit/>
          </a:bodyPr>
          <a:lstStyle/>
          <a:p>
            <a:pPr>
              <a:defRPr/>
            </a:pPr>
            <a:r>
              <a:rPr lang="en-GB" sz="16600" dirty="0" err="1">
                <a:ln w="28575">
                  <a:solidFill>
                    <a:schemeClr val="tx1"/>
                  </a:solidFill>
                </a:ln>
                <a:solidFill>
                  <a:schemeClr val="bg1"/>
                </a:solidFill>
                <a:latin typeface="Twinkl SemiBold" pitchFamily="2" charset="0"/>
              </a:rPr>
              <a:t>i</a:t>
            </a:r>
            <a:endParaRPr lang="en-GB" sz="16600" dirty="0"/>
          </a:p>
        </p:txBody>
      </p:sp>
      <p:sp>
        <p:nvSpPr>
          <p:cNvPr id="33" name="Rectangle 32">
            <a:extLst>
              <a:ext uri="{FF2B5EF4-FFF2-40B4-BE49-F238E27FC236}">
                <a16:creationId xmlns:a16="http://schemas.microsoft.com/office/drawing/2014/main" xmlns="" id="{EE286565-14F2-2441-AA86-69831E8E4168}"/>
              </a:ext>
            </a:extLst>
          </p:cNvPr>
          <p:cNvSpPr/>
          <p:nvPr/>
        </p:nvSpPr>
        <p:spPr>
          <a:xfrm>
            <a:off x="3125213" y="1844824"/>
            <a:ext cx="981359"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t</a:t>
            </a:r>
            <a:endParaRPr lang="en-GB" sz="16600" dirty="0"/>
          </a:p>
        </p:txBody>
      </p:sp>
      <p:sp>
        <p:nvSpPr>
          <p:cNvPr id="34" name="Rectangle 33">
            <a:extLst>
              <a:ext uri="{FF2B5EF4-FFF2-40B4-BE49-F238E27FC236}">
                <a16:creationId xmlns:a16="http://schemas.microsoft.com/office/drawing/2014/main" xmlns="" id="{49E383F7-1324-2846-8F05-253802BF8136}"/>
              </a:ext>
            </a:extLst>
          </p:cNvPr>
          <p:cNvSpPr/>
          <p:nvPr/>
        </p:nvSpPr>
        <p:spPr>
          <a:xfrm>
            <a:off x="3962616" y="1844824"/>
            <a:ext cx="981359"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t</a:t>
            </a:r>
            <a:endParaRPr lang="en-GB" sz="16600" dirty="0"/>
          </a:p>
        </p:txBody>
      </p:sp>
      <p:sp>
        <p:nvSpPr>
          <p:cNvPr id="35" name="Rectangle 34">
            <a:extLst>
              <a:ext uri="{FF2B5EF4-FFF2-40B4-BE49-F238E27FC236}">
                <a16:creationId xmlns:a16="http://schemas.microsoft.com/office/drawing/2014/main" xmlns="" id="{98DC678A-237B-9949-898F-F6ED2FA13FB2}"/>
              </a:ext>
            </a:extLst>
          </p:cNvPr>
          <p:cNvSpPr/>
          <p:nvPr/>
        </p:nvSpPr>
        <p:spPr>
          <a:xfrm>
            <a:off x="4703951" y="1844824"/>
            <a:ext cx="1165704"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e</a:t>
            </a:r>
            <a:endParaRPr lang="en-GB" sz="16600" dirty="0"/>
          </a:p>
        </p:txBody>
      </p:sp>
      <p:sp>
        <p:nvSpPr>
          <p:cNvPr id="36" name="Rectangle 35">
            <a:extLst>
              <a:ext uri="{FF2B5EF4-FFF2-40B4-BE49-F238E27FC236}">
                <a16:creationId xmlns:a16="http://schemas.microsoft.com/office/drawing/2014/main" xmlns="" id="{392BF570-E6B4-DB4D-B4AF-03651C80CA27}"/>
              </a:ext>
            </a:extLst>
          </p:cNvPr>
          <p:cNvSpPr/>
          <p:nvPr/>
        </p:nvSpPr>
        <p:spPr>
          <a:xfrm>
            <a:off x="5658167" y="1853139"/>
            <a:ext cx="1377300" cy="2646878"/>
          </a:xfrm>
          <a:prstGeom prst="rect">
            <a:avLst/>
          </a:prstGeom>
        </p:spPr>
        <p:txBody>
          <a:bodyPr wrap="none">
            <a:spAutoFit/>
          </a:bodyPr>
          <a:lstStyle/>
          <a:p>
            <a:pPr>
              <a:defRPr/>
            </a:pPr>
            <a:r>
              <a:rPr lang="en-GB" sz="16600" dirty="0">
                <a:ln w="28575">
                  <a:solidFill>
                    <a:schemeClr val="tx1"/>
                  </a:solidFill>
                </a:ln>
                <a:solidFill>
                  <a:schemeClr val="bg1"/>
                </a:solidFill>
                <a:latin typeface="Twinkl SemiBold" pitchFamily="2" charset="0"/>
              </a:rPr>
              <a:t>d</a:t>
            </a:r>
            <a:endParaRPr lang="en-GB" sz="16600" dirty="0"/>
          </a:p>
        </p:txBody>
      </p:sp>
      <p:pic>
        <p:nvPicPr>
          <p:cNvPr id="37" name="Picture 36">
            <a:extLst>
              <a:ext uri="{FF2B5EF4-FFF2-40B4-BE49-F238E27FC236}">
                <a16:creationId xmlns:a16="http://schemas.microsoft.com/office/drawing/2014/main" xmlns="" id="{3837AD21-6673-9C44-9197-A9B6DBFD3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887538"/>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xmlns="" id="{308CF244-513D-3543-A555-D2243226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228282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xmlns="" id="{EFAD0CFB-4210-0A4D-818F-FCC5306AE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313" y="20193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xmlns="" id="{F1A8A0AD-2A1F-8D45-9206-E564EB8B5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25" y="232727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xmlns="" id="{F57776BD-7DE7-D44B-AC74-8C9FB3701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513" y="2019300"/>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xmlns="" id="{68BDF2EB-7567-D24B-9DED-418F31A12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438" y="2327275"/>
            <a:ext cx="71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xmlns="" id="{AA229928-A29F-1E4A-A15C-FBB43F5D5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275431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xmlns="" id="{704409DE-F3D9-D244-8B69-3F914E57B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775" y="2354263"/>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54">
            <a:extLst>
              <a:ext uri="{FF2B5EF4-FFF2-40B4-BE49-F238E27FC236}">
                <a16:creationId xmlns:a16="http://schemas.microsoft.com/office/drawing/2014/main" xmlns="" id="{48D567B0-139A-A14E-9CAE-9792FA8CC67F}"/>
              </a:ext>
            </a:extLst>
          </p:cNvPr>
          <p:cNvSpPr/>
          <p:nvPr/>
        </p:nvSpPr>
        <p:spPr>
          <a:xfrm>
            <a:off x="1835696" y="1853139"/>
            <a:ext cx="893193" cy="2646878"/>
          </a:xfrm>
          <a:prstGeom prst="rect">
            <a:avLst/>
          </a:prstGeom>
        </p:spPr>
        <p:txBody>
          <a:bodyPr wrap="none">
            <a:spAutoFit/>
          </a:bodyPr>
          <a:lstStyle/>
          <a:p>
            <a:r>
              <a:rPr lang="en-GB" sz="16600" dirty="0">
                <a:ln w="28575">
                  <a:solidFill>
                    <a:schemeClr val="tx1"/>
                  </a:solidFill>
                </a:ln>
                <a:solidFill>
                  <a:schemeClr val="bg1"/>
                </a:solidFill>
                <a:latin typeface="Twinkl SemiBold" pitchFamily="2" charset="0"/>
              </a:rPr>
              <a:t>f</a:t>
            </a:r>
            <a:endParaRPr lang="en-GB" sz="16600" dirty="0"/>
          </a:p>
        </p:txBody>
      </p:sp>
      <p:pic>
        <p:nvPicPr>
          <p:cNvPr id="56" name="Picture 55">
            <a:extLst>
              <a:ext uri="{FF2B5EF4-FFF2-40B4-BE49-F238E27FC236}">
                <a16:creationId xmlns:a16="http://schemas.microsoft.com/office/drawing/2014/main" xmlns="" id="{83E2B37F-DFF7-A640-BFDB-BE1D8AAFEA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5301" y="1777421"/>
            <a:ext cx="710150" cy="707937"/>
          </a:xfrm>
          <a:prstGeom prst="rect">
            <a:avLst/>
          </a:prstGeom>
        </p:spPr>
      </p:pic>
      <p:pic>
        <p:nvPicPr>
          <p:cNvPr id="57" name="Picture 56">
            <a:extLst>
              <a:ext uri="{FF2B5EF4-FFF2-40B4-BE49-F238E27FC236}">
                <a16:creationId xmlns:a16="http://schemas.microsoft.com/office/drawing/2014/main" xmlns="" id="{04B78B9E-DCEF-D84B-9444-F445FD8D9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3441" y="2291250"/>
            <a:ext cx="710150" cy="707937"/>
          </a:xfrm>
          <a:prstGeom prst="rect">
            <a:avLst/>
          </a:prstGeom>
        </p:spPr>
      </p:pic>
    </p:spTree>
    <p:extLst>
      <p:ext uri="{BB962C8B-B14F-4D97-AF65-F5344CB8AC3E}">
        <p14:creationId xmlns:p14="http://schemas.microsoft.com/office/powerpoint/2010/main" val="711937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2.22222E-6 3.7037E-7 L -0.01511 -0.00602 C -0.01684 -0.00602 -0.02535 -0.00648 -0.02917 -0.0037 C -0.03004 -0.00301 -0.0309 -0.00208 -0.0316 -0.00116 C -0.03229 3.7037E-7 -0.03264 0.00139 -0.03334 0.00255 C -0.03386 0.00347 -0.03472 0.00393 -0.03507 0.00486 C -0.03577 0.00741 -0.03611 0.00995 -0.03663 0.01227 C -0.03768 0.0169 -0.0375 0.01481 -0.0375 0.01852 L -0.04323 0.24699 C -0.04688 0.26296 -0.04323 0.25995 -0.04913 0.26296 C -0.04965 0.26366 -0.05018 0.26481 -0.0507 0.26551 C -0.05278 0.2669 -0.0566 0.26829 -0.0592 0.26921 C -0.06372 0.26875 -0.06858 0.26898 -0.07309 0.26782 C -0.07396 0.26759 -0.07413 0.26597 -0.07483 0.26551 C -0.07518 0.26528 -0.07552 0.26551 -0.07552 0.26574 " pathEditMode="relative" rAng="0" ptsTypes="AAAAAAAAAAAAAAA">
                                      <p:cBhvr>
                                        <p:cTn id="10" dur="3750" fill="hold"/>
                                        <p:tgtEl>
                                          <p:spTgt spid="56"/>
                                        </p:tgtEl>
                                        <p:attrNameLst>
                                          <p:attrName>ppt_x</p:attrName>
                                          <p:attrName>ppt_y</p:attrName>
                                        </p:attrNameLst>
                                      </p:cBhvr>
                                      <p:rCtr x="-3785" y="13148"/>
                                    </p:animMotion>
                                  </p:childTnLst>
                                </p:cTn>
                              </p:par>
                            </p:childTnLst>
                          </p:cTn>
                        </p:par>
                        <p:par>
                          <p:cTn id="11" fill="hold">
                            <p:stCondLst>
                              <p:cond delay="4250"/>
                            </p:stCondLst>
                            <p:childTnLst>
                              <p:par>
                                <p:cTn id="12" presetID="10" presetClass="exit" presetSubtype="0" fill="hold" nodeType="afterEffect">
                                  <p:stCondLst>
                                    <p:cond delay="0"/>
                                  </p:stCondLst>
                                  <p:childTnLst>
                                    <p:animEffect transition="out" filter="fade">
                                      <p:cBhvr>
                                        <p:cTn id="13" dur="500"/>
                                        <p:tgtEl>
                                          <p:spTgt spid="56"/>
                                        </p:tgtEl>
                                      </p:cBhvr>
                                    </p:animEffect>
                                    <p:set>
                                      <p:cBhvr>
                                        <p:cTn id="14" dur="1" fill="hold">
                                          <p:stCondLst>
                                            <p:cond delay="499"/>
                                          </p:stCondLst>
                                        </p:cTn>
                                        <p:tgtEl>
                                          <p:spTgt spid="56"/>
                                        </p:tgtEl>
                                        <p:attrNameLst>
                                          <p:attrName>style.visibility</p:attrName>
                                        </p:attrNameLst>
                                      </p:cBhvr>
                                      <p:to>
                                        <p:strVal val="hidden"/>
                                      </p:to>
                                    </p:set>
                                  </p:childTnLst>
                                </p:cTn>
                              </p:par>
                            </p:childTnLst>
                          </p:cTn>
                        </p:par>
                        <p:par>
                          <p:cTn id="15" fill="hold">
                            <p:stCondLst>
                              <p:cond delay="4750"/>
                            </p:stCondLst>
                            <p:childTnLst>
                              <p:par>
                                <p:cTn id="16" presetID="10" presetClass="entr" presetSubtype="0"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250"/>
                            </p:stCondLst>
                            <p:childTnLst>
                              <p:par>
                                <p:cTn id="20" presetID="0" presetClass="path" presetSubtype="0" accel="50000" decel="50000" fill="hold" nodeType="afterEffect">
                                  <p:stCondLst>
                                    <p:cond delay="0"/>
                                  </p:stCondLst>
                                  <p:childTnLst>
                                    <p:animMotion origin="layout" path="M 3.61111E-6 1.85185E-6 L 0.05086 1.85185E-6 " pathEditMode="relative" rAng="0" ptsTypes="AA">
                                      <p:cBhvr>
                                        <p:cTn id="21" dur="2500" fill="hold"/>
                                        <p:tgtEl>
                                          <p:spTgt spid="57"/>
                                        </p:tgtEl>
                                        <p:attrNameLst>
                                          <p:attrName>ppt_x</p:attrName>
                                          <p:attrName>ppt_y</p:attrName>
                                        </p:attrNameLst>
                                      </p:cBhvr>
                                      <p:rCtr x="2535" y="0"/>
                                    </p:animMotion>
                                  </p:childTnLst>
                                </p:cTn>
                              </p:par>
                            </p:childTnLst>
                          </p:cTn>
                        </p:par>
                        <p:par>
                          <p:cTn id="22" fill="hold">
                            <p:stCondLst>
                              <p:cond delay="7750"/>
                            </p:stCondLst>
                            <p:childTnLst>
                              <p:par>
                                <p:cTn id="23" presetID="10" presetClass="exit" presetSubtype="0" fill="hold" nodeType="afterEffect">
                                  <p:stCondLst>
                                    <p:cond delay="0"/>
                                  </p:stCondLst>
                                  <p:childTnLst>
                                    <p:animEffect transition="out" filter="fade">
                                      <p:cBhvr>
                                        <p:cTn id="24" dur="500"/>
                                        <p:tgtEl>
                                          <p:spTgt spid="57"/>
                                        </p:tgtEl>
                                      </p:cBhvr>
                                    </p:animEffect>
                                    <p:set>
                                      <p:cBhvr>
                                        <p:cTn id="25" dur="1" fill="hold">
                                          <p:stCondLst>
                                            <p:cond delay="499"/>
                                          </p:stCondLst>
                                        </p:cTn>
                                        <p:tgtEl>
                                          <p:spTgt spid="57"/>
                                        </p:tgtEl>
                                        <p:attrNameLst>
                                          <p:attrName>style.visibility</p:attrName>
                                        </p:attrNameLst>
                                      </p:cBhvr>
                                      <p:to>
                                        <p:strVal val="hidden"/>
                                      </p:to>
                                    </p:set>
                                  </p:childTnLst>
                                </p:cTn>
                              </p:par>
                            </p:childTnLst>
                          </p:cTn>
                        </p:par>
                        <p:par>
                          <p:cTn id="26" fill="hold">
                            <p:stCondLst>
                              <p:cond delay="8250"/>
                            </p:stCondLst>
                            <p:childTnLst>
                              <p:par>
                                <p:cTn id="27" presetID="10"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8750"/>
                            </p:stCondLst>
                            <p:childTnLst>
                              <p:par>
                                <p:cTn id="31" presetID="0" presetClass="path" presetSubtype="0" accel="50000" decel="50000" fill="hold" nodeType="afterEffect">
                                  <p:stCondLst>
                                    <p:cond delay="0"/>
                                  </p:stCondLst>
                                  <p:childTnLst>
                                    <p:animMotion origin="layout" path="M -8.33333E-7 -7.40741E-7 L -0.0026 0.10116 C -0.00174 0.10486 -0.00121 0.1088 -8.33333E-7 0.11227 C 0.00052 0.11343 0.00156 0.11389 0.00191 0.11482 C 0.00243 0.11597 0.00208 0.11759 0.00278 0.11852 C 0.00347 0.11945 0.00469 0.11945 0.00556 0.11991 C 0.00712 0.11968 0.01736 0.11875 0.01945 0.11597 L 0.02049 0.11482 " pathEditMode="relative" rAng="0" ptsTypes="AAAAAAAA">
                                      <p:cBhvr>
                                        <p:cTn id="32" dur="1000" fill="hold"/>
                                        <p:tgtEl>
                                          <p:spTgt spid="38"/>
                                        </p:tgtEl>
                                        <p:attrNameLst>
                                          <p:attrName>ppt_x</p:attrName>
                                          <p:attrName>ppt_y</p:attrName>
                                        </p:attrNameLst>
                                      </p:cBhvr>
                                      <p:rCtr x="885" y="5995"/>
                                    </p:animMotion>
                                  </p:childTnLst>
                                </p:cTn>
                              </p:par>
                            </p:childTnLst>
                          </p:cTn>
                        </p:par>
                        <p:par>
                          <p:cTn id="33" fill="hold">
                            <p:stCondLst>
                              <p:cond delay="9750"/>
                            </p:stCondLst>
                            <p:childTnLst>
                              <p:par>
                                <p:cTn id="34" presetID="10" presetClass="exit" presetSubtype="0" fill="hold" nodeType="afterEffect">
                                  <p:stCondLst>
                                    <p:cond delay="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childTnLst>
                          </p:cTn>
                        </p:par>
                        <p:par>
                          <p:cTn id="37" fill="hold">
                            <p:stCondLst>
                              <p:cond delay="10250"/>
                            </p:stCondLst>
                            <p:childTnLst>
                              <p:par>
                                <p:cTn id="38" presetID="10" presetClass="entr" presetSubtype="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par>
                          <p:cTn id="41" fill="hold">
                            <p:stCondLst>
                              <p:cond delay="10750"/>
                            </p:stCondLst>
                            <p:childTnLst>
                              <p:par>
                                <p:cTn id="42" presetID="10" presetClass="exit" presetSubtype="0" fill="hold" nodeType="afterEffect">
                                  <p:stCondLst>
                                    <p:cond delay="600"/>
                                  </p:stCondLst>
                                  <p:childTnLst>
                                    <p:animEffect transition="out" filter="fade">
                                      <p:cBhvr>
                                        <p:cTn id="43" dur="500"/>
                                        <p:tgtEl>
                                          <p:spTgt spid="37"/>
                                        </p:tgtEl>
                                      </p:cBhvr>
                                    </p:animEffect>
                                    <p:set>
                                      <p:cBhvr>
                                        <p:cTn id="44" dur="1" fill="hold">
                                          <p:stCondLst>
                                            <p:cond delay="499"/>
                                          </p:stCondLst>
                                        </p:cTn>
                                        <p:tgtEl>
                                          <p:spTgt spid="37"/>
                                        </p:tgtEl>
                                        <p:attrNameLst>
                                          <p:attrName>style.visibility</p:attrName>
                                        </p:attrNameLst>
                                      </p:cBhvr>
                                      <p:to>
                                        <p:strVal val="hidden"/>
                                      </p:to>
                                    </p:set>
                                  </p:childTnLst>
                                </p:cTn>
                              </p:par>
                            </p:childTnLst>
                          </p:cTn>
                        </p:par>
                        <p:par>
                          <p:cTn id="45" fill="hold">
                            <p:stCondLst>
                              <p:cond delay="11850"/>
                            </p:stCondLst>
                            <p:childTnLst>
                              <p:par>
                                <p:cTn id="46" presetID="10" presetClass="entr" presetSubtype="0"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par>
                          <p:cTn id="49" fill="hold">
                            <p:stCondLst>
                              <p:cond delay="12350"/>
                            </p:stCondLst>
                            <p:childTnLst>
                              <p:par>
                                <p:cTn id="50" presetID="0" presetClass="path" presetSubtype="0" accel="50000" decel="50000" fill="hold" nodeType="afterEffect">
                                  <p:stCondLst>
                                    <p:cond delay="0"/>
                                  </p:stCondLst>
                                  <p:childTnLst>
                                    <p:animMotion origin="layout" path="M -3.88889E-6 -4.81481E-6 L -0.00191 0.15209 C -0.00191 0.15463 -0.00191 0.15718 -0.00156 0.15973 C -0.00138 0.16065 -0.00104 0.16135 -0.00052 0.16181 C 0.00035 0.1625 0.00313 0.16343 0.00434 0.16366 C 0.00504 0.16413 0.00556 0.16482 0.00625 0.16505 C 0.00764 0.16551 0.01025 0.16644 0.01025 0.16667 C 0.01389 0.16621 0.01771 0.16598 0.02153 0.16575 C 0.02205 0.16551 0.02275 0.16528 0.02344 0.16505 C 0.02431 0.16482 0.025 0.16459 0.02587 0.16436 C 0.03004 0.16065 0.02466 0.16505 0.02882 0.1625 C 0.02934 0.16204 0.02969 0.16158 0.03021 0.16112 C 0.0323 0.15973 0.03143 0.16158 0.0323 0.15926 " pathEditMode="relative" rAng="0" ptsTypes="AAAAAAAAAAAAA">
                                      <p:cBhvr>
                                        <p:cTn id="51" dur="2000" fill="hold"/>
                                        <p:tgtEl>
                                          <p:spTgt spid="39"/>
                                        </p:tgtEl>
                                        <p:attrNameLst>
                                          <p:attrName>ppt_x</p:attrName>
                                          <p:attrName>ppt_y</p:attrName>
                                        </p:attrNameLst>
                                      </p:cBhvr>
                                      <p:rCtr x="1510" y="8333"/>
                                    </p:animMotion>
                                  </p:childTnLst>
                                </p:cTn>
                              </p:par>
                            </p:childTnLst>
                          </p:cTn>
                        </p:par>
                        <p:par>
                          <p:cTn id="52" fill="hold">
                            <p:stCondLst>
                              <p:cond delay="14350"/>
                            </p:stCondLst>
                            <p:childTnLst>
                              <p:par>
                                <p:cTn id="53" presetID="10" presetClass="exit" presetSubtype="0" fill="hold" nodeType="afterEffect">
                                  <p:stCondLst>
                                    <p:cond delay="0"/>
                                  </p:stCondLst>
                                  <p:childTnLst>
                                    <p:animEffect transition="out" filter="fade">
                                      <p:cBhvr>
                                        <p:cTn id="54" dur="500"/>
                                        <p:tgtEl>
                                          <p:spTgt spid="39"/>
                                        </p:tgtEl>
                                      </p:cBhvr>
                                    </p:animEffect>
                                    <p:set>
                                      <p:cBhvr>
                                        <p:cTn id="55" dur="1" fill="hold">
                                          <p:stCondLst>
                                            <p:cond delay="499"/>
                                          </p:stCondLst>
                                        </p:cTn>
                                        <p:tgtEl>
                                          <p:spTgt spid="39"/>
                                        </p:tgtEl>
                                        <p:attrNameLst>
                                          <p:attrName>style.visibility</p:attrName>
                                        </p:attrNameLst>
                                      </p:cBhvr>
                                      <p:to>
                                        <p:strVal val="hidden"/>
                                      </p:to>
                                    </p:set>
                                  </p:childTnLst>
                                </p:cTn>
                              </p:par>
                            </p:childTnLst>
                          </p:cTn>
                        </p:par>
                        <p:par>
                          <p:cTn id="56" fill="hold">
                            <p:stCondLst>
                              <p:cond delay="14850"/>
                            </p:stCondLst>
                            <p:childTnLst>
                              <p:par>
                                <p:cTn id="57" presetID="10" presetClass="entr" presetSubtype="0"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15350"/>
                            </p:stCondLst>
                            <p:childTnLst>
                              <p:par>
                                <p:cTn id="61" presetID="42" presetClass="path" presetSubtype="0" accel="50000" decel="50000" fill="hold" nodeType="afterEffect">
                                  <p:stCondLst>
                                    <p:cond delay="0"/>
                                  </p:stCondLst>
                                  <p:childTnLst>
                                    <p:animMotion origin="layout" path="M 8.33333E-7 -2.22222E-6 L 0.05746 -0.00116 " pathEditMode="relative" rAng="0" ptsTypes="AA">
                                      <p:cBhvr>
                                        <p:cTn id="62" dur="1000" fill="hold"/>
                                        <p:tgtEl>
                                          <p:spTgt spid="40"/>
                                        </p:tgtEl>
                                        <p:attrNameLst>
                                          <p:attrName>ppt_x</p:attrName>
                                          <p:attrName>ppt_y</p:attrName>
                                        </p:attrNameLst>
                                      </p:cBhvr>
                                      <p:rCtr x="2865" y="-69"/>
                                    </p:animMotion>
                                  </p:childTnLst>
                                </p:cTn>
                              </p:par>
                            </p:childTnLst>
                          </p:cTn>
                        </p:par>
                        <p:par>
                          <p:cTn id="63" fill="hold">
                            <p:stCondLst>
                              <p:cond delay="16350"/>
                            </p:stCondLst>
                            <p:childTnLst>
                              <p:par>
                                <p:cTn id="64" presetID="10" presetClass="exit" presetSubtype="0" fill="hold" nodeType="afterEffect">
                                  <p:stCondLst>
                                    <p:cond delay="0"/>
                                  </p:stCondLst>
                                  <p:childTnLst>
                                    <p:animEffect transition="out" filter="fade">
                                      <p:cBhvr>
                                        <p:cTn id="65" dur="500"/>
                                        <p:tgtEl>
                                          <p:spTgt spid="40"/>
                                        </p:tgtEl>
                                      </p:cBhvr>
                                    </p:animEffect>
                                    <p:set>
                                      <p:cBhvr>
                                        <p:cTn id="66" dur="1" fill="hold">
                                          <p:stCondLst>
                                            <p:cond delay="499"/>
                                          </p:stCondLst>
                                        </p:cTn>
                                        <p:tgtEl>
                                          <p:spTgt spid="40"/>
                                        </p:tgtEl>
                                        <p:attrNameLst>
                                          <p:attrName>style.visibility</p:attrName>
                                        </p:attrNameLst>
                                      </p:cBhvr>
                                      <p:to>
                                        <p:strVal val="hidden"/>
                                      </p:to>
                                    </p:set>
                                  </p:childTnLst>
                                </p:cTn>
                              </p:par>
                            </p:childTnLst>
                          </p:cTn>
                        </p:par>
                        <p:par>
                          <p:cTn id="67" fill="hold">
                            <p:stCondLst>
                              <p:cond delay="16850"/>
                            </p:stCondLst>
                            <p:childTnLst>
                              <p:par>
                                <p:cTn id="68" presetID="10" presetClass="entr" presetSubtype="0"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par>
                          <p:cTn id="71" fill="hold">
                            <p:stCondLst>
                              <p:cond delay="17350"/>
                            </p:stCondLst>
                            <p:childTnLst>
                              <p:par>
                                <p:cTn id="72" presetID="0" presetClass="path" presetSubtype="0" accel="50000" decel="50000" fill="hold" nodeType="afterEffect">
                                  <p:stCondLst>
                                    <p:cond delay="0"/>
                                  </p:stCondLst>
                                  <p:childTnLst>
                                    <p:animMotion origin="layout" path="M -5.55556E-7 -4.81481E-6 L -0.00191 0.15209 C -0.00191 0.15463 -0.00191 0.15718 -0.00156 0.15973 C -0.00139 0.16065 -0.00104 0.16135 -0.00052 0.16181 C 0.00035 0.1625 0.00313 0.16343 0.00434 0.16366 C 0.00504 0.16413 0.00556 0.16482 0.00625 0.16505 C 0.00764 0.16551 0.01024 0.16644 0.01024 0.16667 C 0.01389 0.16621 0.01771 0.16598 0.02153 0.16575 C 0.02205 0.16551 0.02274 0.16528 0.02344 0.16505 C 0.02431 0.16482 0.025 0.16459 0.02587 0.16436 C 0.03004 0.16065 0.02465 0.16505 0.02882 0.1625 C 0.02934 0.16204 0.02969 0.16158 0.03021 0.16112 C 0.03229 0.15973 0.03142 0.16158 0.03229 0.15926 " pathEditMode="relative" rAng="0" ptsTypes="AAAAAAAAAAAAA">
                                      <p:cBhvr>
                                        <p:cTn id="73" dur="2000" fill="hold"/>
                                        <p:tgtEl>
                                          <p:spTgt spid="41"/>
                                        </p:tgtEl>
                                        <p:attrNameLst>
                                          <p:attrName>ppt_x</p:attrName>
                                          <p:attrName>ppt_y</p:attrName>
                                        </p:attrNameLst>
                                      </p:cBhvr>
                                      <p:rCtr x="1510" y="8333"/>
                                    </p:animMotion>
                                  </p:childTnLst>
                                </p:cTn>
                              </p:par>
                            </p:childTnLst>
                          </p:cTn>
                        </p:par>
                        <p:par>
                          <p:cTn id="74" fill="hold">
                            <p:stCondLst>
                              <p:cond delay="19350"/>
                            </p:stCondLst>
                            <p:childTnLst>
                              <p:par>
                                <p:cTn id="75" presetID="10" presetClass="exit" presetSubtype="0" fill="hold" nodeType="afterEffect">
                                  <p:stCondLst>
                                    <p:cond delay="0"/>
                                  </p:stCondLst>
                                  <p:childTnLst>
                                    <p:animEffect transition="out" filter="fade">
                                      <p:cBhvr>
                                        <p:cTn id="76" dur="500"/>
                                        <p:tgtEl>
                                          <p:spTgt spid="41"/>
                                        </p:tgtEl>
                                      </p:cBhvr>
                                    </p:animEffect>
                                    <p:set>
                                      <p:cBhvr>
                                        <p:cTn id="77" dur="1" fill="hold">
                                          <p:stCondLst>
                                            <p:cond delay="499"/>
                                          </p:stCondLst>
                                        </p:cTn>
                                        <p:tgtEl>
                                          <p:spTgt spid="41"/>
                                        </p:tgtEl>
                                        <p:attrNameLst>
                                          <p:attrName>style.visibility</p:attrName>
                                        </p:attrNameLst>
                                      </p:cBhvr>
                                      <p:to>
                                        <p:strVal val="hidden"/>
                                      </p:to>
                                    </p:set>
                                  </p:childTnLst>
                                </p:cTn>
                              </p:par>
                            </p:childTnLst>
                          </p:cTn>
                        </p:par>
                        <p:par>
                          <p:cTn id="78" fill="hold">
                            <p:stCondLst>
                              <p:cond delay="19850"/>
                            </p:stCondLst>
                            <p:childTnLst>
                              <p:par>
                                <p:cTn id="79" presetID="10" presetClass="entr" presetSubtype="0"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par>
                          <p:cTn id="82" fill="hold">
                            <p:stCondLst>
                              <p:cond delay="20350"/>
                            </p:stCondLst>
                            <p:childTnLst>
                              <p:par>
                                <p:cTn id="83" presetID="42" presetClass="path" presetSubtype="0" accel="50000" decel="50000" fill="hold" nodeType="afterEffect">
                                  <p:stCondLst>
                                    <p:cond delay="0"/>
                                  </p:stCondLst>
                                  <p:childTnLst>
                                    <p:animMotion origin="layout" path="M 4.16667E-6 -2.22222E-6 L 0.05746 -0.00116 " pathEditMode="relative" rAng="0" ptsTypes="AA">
                                      <p:cBhvr>
                                        <p:cTn id="84" dur="1000" fill="hold"/>
                                        <p:tgtEl>
                                          <p:spTgt spid="42"/>
                                        </p:tgtEl>
                                        <p:attrNameLst>
                                          <p:attrName>ppt_x</p:attrName>
                                          <p:attrName>ppt_y</p:attrName>
                                        </p:attrNameLst>
                                      </p:cBhvr>
                                      <p:rCtr x="2865" y="-69"/>
                                    </p:animMotion>
                                  </p:childTnLst>
                                </p:cTn>
                              </p:par>
                            </p:childTnLst>
                          </p:cTn>
                        </p:par>
                        <p:par>
                          <p:cTn id="85" fill="hold">
                            <p:stCondLst>
                              <p:cond delay="21350"/>
                            </p:stCondLst>
                            <p:childTnLst>
                              <p:par>
                                <p:cTn id="86" presetID="10" presetClass="exit" presetSubtype="0" fill="hold" nodeType="afterEffect">
                                  <p:stCondLst>
                                    <p:cond delay="0"/>
                                  </p:stCondLst>
                                  <p:childTnLst>
                                    <p:animEffect transition="out" filter="fade">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childTnLst>
                          </p:cTn>
                        </p:par>
                        <p:par>
                          <p:cTn id="89" fill="hold">
                            <p:stCondLst>
                              <p:cond delay="21850"/>
                            </p:stCondLst>
                            <p:childTnLst>
                              <p:par>
                                <p:cTn id="90" presetID="10" presetClass="entr" presetSubtype="0" fill="hold" nodeType="after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par>
                          <p:cTn id="93" fill="hold">
                            <p:stCondLst>
                              <p:cond delay="22350"/>
                            </p:stCondLst>
                            <p:childTnLst>
                              <p:par>
                                <p:cTn id="94" presetID="0" presetClass="path" presetSubtype="0" accel="50000" decel="50000" fill="hold" nodeType="afterEffect">
                                  <p:stCondLst>
                                    <p:cond delay="0"/>
                                  </p:stCondLst>
                                  <p:childTnLst>
                                    <p:animMotion origin="layout" path="M 3.61111E-6 -7.40741E-7 L 3.61111E-6 0.00023 C 0.00711 -0.00116 0.00156 -0.00023 0.00711 -0.00139 C 0.00816 -0.00162 0.0092 -0.00162 0.01041 -0.00208 C 0.01198 -0.00231 0.01354 -0.00255 0.0151 -0.00324 C 0.01597 -0.0037 0.01701 -0.0044 0.01788 -0.0044 L 0.0217 -0.00509 L 0.02604 -0.00694 C 0.02639 -0.00718 0.02691 -0.00764 0.02743 -0.00764 C 0.0283 -0.00787 0.0302 -0.00833 0.03125 -0.00903 C 0.03159 -0.00926 0.03211 -0.00995 0.03264 -0.01018 C 0.03316 -0.01065 0.03385 -0.01065 0.03455 -0.01088 C 0.03489 -0.01111 0.03541 -0.01134 0.03593 -0.01157 C 0.0368 -0.01227 0.03767 -0.01343 0.03871 -0.01389 C 0.03923 -0.01412 0.03975 -0.01435 0.0401 -0.01458 C 0.04444 -0.01782 0.04166 -0.01597 0.04444 -0.01898 C 0.04479 -0.01944 0.04548 -0.01991 0.04583 -0.02037 C 0.04652 -0.02106 0.04774 -0.02292 0.04774 -0.02268 C 0.04791 -0.02361 0.04791 -0.02454 0.04826 -0.02546 C 0.04982 -0.03032 0.04861 -0.0243 0.04965 -0.02917 C 0.05 -0.03079 0.05034 -0.03241 0.05052 -0.03426 C 0.05086 -0.0368 0.05104 -0.03935 0.05156 -0.0419 C 0.05156 -0.04236 0.05191 -0.04305 0.05208 -0.04375 C 0.05191 -0.04884 0.05191 -0.0537 0.05156 -0.0588 C 0.05139 -0.06018 0.05052 -0.06319 0.04965 -0.06458 C 0.0493 -0.06505 0.04861 -0.06528 0.04826 -0.06574 C 0.04774 -0.06643 0.04739 -0.06736 0.04687 -0.06759 C 0.04583 -0.06829 0.04496 -0.06852 0.04392 -0.06898 L 0.04114 -0.07014 C 0.04062 -0.07037 0.0401 -0.07083 0.03975 -0.07083 C 0.03437 -0.07176 0.03715 -0.0713 0.03125 -0.07199 C 0.02743 -0.07176 0.02395 -0.07199 0.02031 -0.07083 C 0.01979 -0.0706 0.01927 -0.07037 0.01892 -0.07014 C 0.01805 -0.06991 0.01736 -0.06991 0.01649 -0.06968 C 0.01527 -0.06921 0.01267 -0.06829 0.01267 -0.06805 C 0.01232 -0.06782 0.01215 -0.06736 0.0118 -0.06713 C 0.01093 -0.06643 0.00816 -0.06597 0.00746 -0.06574 C 0.00347 -0.06389 0.00833 -0.06643 0.0052 -0.06389 C 0.00468 -0.06366 0.00416 -0.06343 0.00364 -0.06319 C 0.0033 -0.06273 0.00277 -0.06227 0.00225 -0.06204 C 0.00173 -0.06157 0.00104 -0.06134 0.00034 -0.06065 C -0.00035 -0.05995 -0.0007 -0.0588 -0.00157 -0.0581 L -0.00295 -0.05694 C -0.00539 -0.05185 -0.00209 -0.0581 -0.00521 -0.0537 C -0.00608 -0.05278 -0.0066 -0.05069 -0.00712 -0.0493 C -0.00868 -0.04583 -0.00851 -0.0463 -0.01007 -0.04421 C -0.01025 -0.04259 -0.01077 -0.04097 -0.01094 -0.03935 C -0.01164 -0.0338 -0.01129 -0.0368 -0.01181 -0.03032 C -0.01181 -0.0169 -0.01181 -0.00347 -0.01146 0.00995 C -0.01129 0.01412 -0.01146 0.01829 -0.01042 0.02199 C -0.0099 0.02407 -0.0099 0.02431 -0.00955 0.02639 C -0.00938 0.02755 -0.0092 0.02847 -0.00903 0.02963 C -0.00886 0.03079 -0.00834 0.03218 -0.00816 0.03333 C -0.00799 0.03403 -0.00747 0.0382 -0.00712 0.03912 C -0.00695 0.03982 -0.0066 0.04028 -0.00625 0.04097 C -0.00608 0.04167 -0.00591 0.04236 -0.00573 0.04282 C -0.00521 0.04468 -0.00434 0.04653 -0.0033 0.04792 C -0.00295 0.04838 -0.00243 0.04861 -0.00191 0.04907 C -0.00157 0.04954 -0.00139 0.05023 -0.00105 0.05046 C 0.00052 0.05139 0.00208 0.05185 0.00364 0.05232 C 0.00503 0.05278 0.00573 0.05347 0.00711 0.0537 C 0.00868 0.05394 0.01059 0.05394 0.01232 0.05417 C 0.01267 0.0544 0.01319 0.05463 0.01371 0.05486 C 0.01493 0.05532 0.01753 0.05579 0.01892 0.05625 C 0.02152 0.05579 0.02239 0.05579 0.02448 0.05486 C 0.02552 0.0544 0.02639 0.0537 0.02743 0.0537 L 0.03159 0.05301 C 0.03385 0.05255 0.03819 0.05162 0.03819 0.05185 C 0.03906 0.05139 0.03975 0.0507 0.04062 0.05046 C 0.04166 0.05 0.04375 0.05 0.04496 0.04907 C 0.04618 0.04838 0.04948 0.04537 0.05017 0.04352 L 0.05052 0.04213 " pathEditMode="relative" rAng="0" ptsTypes="AAAAAAAAAAAAAAAAAAAAAAAAAAAAAAAAAAAAAAAAAAAAAAAAAAAAAAAAAAAAAAAAAAAAAAAA">
                                      <p:cBhvr>
                                        <p:cTn id="95" dur="2750" fill="hold"/>
                                        <p:tgtEl>
                                          <p:spTgt spid="43"/>
                                        </p:tgtEl>
                                        <p:attrNameLst>
                                          <p:attrName>ppt_x</p:attrName>
                                          <p:attrName>ppt_y</p:attrName>
                                        </p:attrNameLst>
                                      </p:cBhvr>
                                      <p:rCtr x="2014" y="-787"/>
                                    </p:animMotion>
                                  </p:childTnLst>
                                </p:cTn>
                              </p:par>
                            </p:childTnLst>
                          </p:cTn>
                        </p:par>
                        <p:par>
                          <p:cTn id="96" fill="hold">
                            <p:stCondLst>
                              <p:cond delay="25100"/>
                            </p:stCondLst>
                            <p:childTnLst>
                              <p:par>
                                <p:cTn id="97" presetID="10" presetClass="exit" presetSubtype="0" fill="hold" nodeType="afterEffect">
                                  <p:stCondLst>
                                    <p:cond delay="0"/>
                                  </p:stCondLst>
                                  <p:childTnLst>
                                    <p:animEffect transition="out" filter="fade">
                                      <p:cBhvr>
                                        <p:cTn id="98" dur="500"/>
                                        <p:tgtEl>
                                          <p:spTgt spid="43"/>
                                        </p:tgtEl>
                                      </p:cBhvr>
                                    </p:animEffect>
                                    <p:set>
                                      <p:cBhvr>
                                        <p:cTn id="99" dur="1" fill="hold">
                                          <p:stCondLst>
                                            <p:cond delay="499"/>
                                          </p:stCondLst>
                                        </p:cTn>
                                        <p:tgtEl>
                                          <p:spTgt spid="43"/>
                                        </p:tgtEl>
                                        <p:attrNameLst>
                                          <p:attrName>style.visibility</p:attrName>
                                        </p:attrNameLst>
                                      </p:cBhvr>
                                      <p:to>
                                        <p:strVal val="hidden"/>
                                      </p:to>
                                    </p:set>
                                  </p:childTnLst>
                                </p:cTn>
                              </p:par>
                            </p:childTnLst>
                          </p:cTn>
                        </p:par>
                        <p:par>
                          <p:cTn id="100" fill="hold">
                            <p:stCondLst>
                              <p:cond delay="25600"/>
                            </p:stCondLst>
                            <p:childTnLst>
                              <p:par>
                                <p:cTn id="101" presetID="10" presetClass="entr" presetSubtype="0" fill="hold"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childTnLst>
                          </p:cTn>
                        </p:par>
                        <p:par>
                          <p:cTn id="104" fill="hold">
                            <p:stCondLst>
                              <p:cond delay="26100"/>
                            </p:stCondLst>
                            <p:childTnLst>
                              <p:par>
                                <p:cTn id="105" presetID="0" presetClass="path" presetSubtype="0" accel="50000" decel="50000" fill="hold" nodeType="afterEffect">
                                  <p:stCondLst>
                                    <p:cond delay="0"/>
                                  </p:stCondLst>
                                  <p:childTnLst>
                                    <p:animMotion origin="layout" path="M 1.94444E-6 2.59259E-6 L -0.01945 -0.00857 C -0.02222 -0.0081 -0.025 -0.00834 -0.02778 -0.00741 C -0.02882 -0.00695 -0.02952 -0.00556 -0.03056 -0.00486 C -0.03143 -0.00417 -0.03247 -0.00417 -0.03334 -0.00371 C -0.03524 -0.00209 -0.03698 -0.00023 -0.03889 0.00139 L -0.04167 0.0037 L -0.04445 0.00625 C -0.04497 0.0074 -0.04549 0.00879 -0.04618 0.00995 C -0.05156 0.01875 -0.04427 0.00463 -0.05 0.0162 C -0.05226 0.025 -0.0507 0.02129 -0.05365 0.02731 C -0.05399 0.03102 -0.05469 0.03796 -0.05556 0.04213 C -0.05556 0.04236 -0.05781 0.05139 -0.05834 0.05324 C -0.05868 0.0544 -0.05903 0.05555 -0.0592 0.05694 L -0.06007 0.0618 C -0.0599 0.06666 -0.05972 0.07176 -0.0592 0.07662 C -0.05903 0.07778 -0.05851 0.07893 -0.05834 0.08032 C -0.05573 0.09421 -0.05955 0.07801 -0.05556 0.09398 L -0.05452 0.09768 C -0.05434 0.09884 -0.05452 0.10046 -0.05365 0.10139 L -0.05087 0.1037 C -0.05052 0.10509 -0.0507 0.10671 -0.05 0.1074 C -0.04844 0.10903 -0.04618 0.10903 -0.04445 0.10995 L -0.04167 0.11111 C -0.04063 0.11157 -0.03976 0.11203 -0.03889 0.1125 C -0.03768 0.11273 -0.03629 0.11319 -0.03507 0.11365 C -0.0342 0.11389 -0.03334 0.11481 -0.03229 0.11481 C -0.03021 0.11504 -0.02813 0.11481 -0.02587 0.11481 L -0.00729 0.10879 C 0.00278 0.0993 -0.00174 0.10162 0.00469 0.09884 C 0.00555 0.09768 0.00642 0.09629 0.00746 0.09514 C 0.00833 0.09421 0.00955 0.09375 0.01024 0.09259 C 0.01337 0.08865 0.01076 0.08889 0.01302 0.08889 L 0.0158 0.07407 L 0.01944 -0.07755 L 0.01666 0.1037 C 0.01979 0.10949 0.02014 0.11203 0.02413 0.11481 C 0.025 0.11551 0.02604 0.11574 0.02691 0.1162 C 0.02951 0.11574 0.03489 0.11574 0.03802 0.11365 C 0.03837 0.11342 0.03871 0.11273 0.03906 0.1125 " pathEditMode="relative" rAng="0" ptsTypes="AAAAAAAAAAAAAAAAAAAAAAAAAAAAAAAAAAAAAAAA">
                                      <p:cBhvr>
                                        <p:cTn id="106" dur="2000" fill="hold"/>
                                        <p:tgtEl>
                                          <p:spTgt spid="44"/>
                                        </p:tgtEl>
                                        <p:attrNameLst>
                                          <p:attrName>ppt_x</p:attrName>
                                          <p:attrName>ppt_y</p:attrName>
                                        </p:attrNameLst>
                                      </p:cBhvr>
                                      <p:rCtr x="-1059" y="1921"/>
                                    </p:animMotion>
                                  </p:childTnLst>
                                </p:cTn>
                              </p:par>
                            </p:childTnLst>
                          </p:cTn>
                        </p:par>
                        <p:par>
                          <p:cTn id="107" fill="hold">
                            <p:stCondLst>
                              <p:cond delay="28100"/>
                            </p:stCondLst>
                            <p:childTnLst>
                              <p:par>
                                <p:cTn id="108" presetID="10" presetClass="exit" presetSubtype="0" fill="hold" nodeType="afterEffect">
                                  <p:stCondLst>
                                    <p:cond delay="0"/>
                                  </p:stCondLst>
                                  <p:childTnLst>
                                    <p:animEffect transition="out" filter="fade">
                                      <p:cBhvr>
                                        <p:cTn id="109" dur="500"/>
                                        <p:tgtEl>
                                          <p:spTgt spid="44"/>
                                        </p:tgtEl>
                                      </p:cBhvr>
                                    </p:animEffect>
                                    <p:set>
                                      <p:cBhvr>
                                        <p:cTn id="110"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Custom 1">
      <a:dk1>
        <a:srgbClr val="1C1C1C"/>
      </a:dk1>
      <a:lt1>
        <a:sysClr val="window" lastClr="FFFFFF"/>
      </a:lt1>
      <a:dk2>
        <a:srgbClr val="4A4A4A"/>
      </a:dk2>
      <a:lt2>
        <a:srgbClr val="F4F2F2"/>
      </a:lt2>
      <a:accent1>
        <a:srgbClr val="653C8F"/>
      </a:accent1>
      <a:accent2>
        <a:srgbClr val="F0821A"/>
      </a:accent2>
      <a:accent3>
        <a:srgbClr val="CB4793"/>
      </a:accent3>
      <a:accent4>
        <a:srgbClr val="009640"/>
      </a:accent4>
      <a:accent5>
        <a:srgbClr val="F9B000"/>
      </a:accent5>
      <a:accent6>
        <a:srgbClr val="00938F"/>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Twinkl Phonics PowerPoint Template.pptx" id="{DE623B95-CF47-4D4D-99E6-E7908909B4E9}" vid="{D8F4FE79-54E6-4341-BC11-84D6744E4E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Twinkl Phonics PowerPoint Template</Template>
  <TotalTime>840</TotalTime>
  <Words>829</Words>
  <Application>Microsoft Office PowerPoint</Application>
  <PresentationFormat>On-screen Show (4:3)</PresentationFormat>
  <Paragraphs>179</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Tuffy-TTF</vt:lpstr>
      <vt:lpstr>Twinkl SemiBold</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Dad’s Snaps</vt:lpstr>
      <vt:lpstr>PowerPoint Presentation</vt:lpstr>
      <vt:lpstr>PowerPoint Presentation</vt:lpstr>
      <vt:lpstr>PowerPoint Presentation</vt:lpstr>
      <vt:lpstr>PowerPoint Presentation</vt:lpstr>
      <vt:lpstr>Exploring Northern Ireland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we have learnt to write sentences that contain  CVC and CCVC words with suffixes –ing and –ed added.  We have also used the irregular past tense to create our own story.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Phonics</dc:title>
  <dc:creator>Emily Holden</dc:creator>
  <cp:lastModifiedBy>Fordfunk</cp:lastModifiedBy>
  <cp:revision>61</cp:revision>
  <dcterms:created xsi:type="dcterms:W3CDTF">2018-12-10T08:19:33Z</dcterms:created>
  <dcterms:modified xsi:type="dcterms:W3CDTF">2022-02-01T10:30:14Z</dcterms:modified>
</cp:coreProperties>
</file>