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  <p:sldMasterId id="2147483686" r:id="rId11"/>
  </p:sldMasterIdLst>
  <p:notesMasterIdLst>
    <p:notesMasterId r:id="rId23"/>
  </p:notesMasterIdLst>
  <p:sldIdLst>
    <p:sldId id="296" r:id="rId12"/>
    <p:sldId id="297" r:id="rId13"/>
    <p:sldId id="325" r:id="rId14"/>
    <p:sldId id="339" r:id="rId15"/>
    <p:sldId id="342" r:id="rId16"/>
    <p:sldId id="299" r:id="rId17"/>
    <p:sldId id="333" r:id="rId18"/>
    <p:sldId id="332" r:id="rId19"/>
    <p:sldId id="343" r:id="rId20"/>
    <p:sldId id="334" r:id="rId21"/>
    <p:sldId id="344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499" userDrawn="1">
          <p15:clr>
            <a:srgbClr val="A4A3A4"/>
          </p15:clr>
        </p15:guide>
        <p15:guide id="3" orient="horz" pos="383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74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224" y="72"/>
      </p:cViewPr>
      <p:guideLst>
        <p:guide pos="499"/>
        <p:guide orient="horz" pos="38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8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30/01/2022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2330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9487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30/01/2022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theme" Target="../theme/theme8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6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156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0.png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4.png"/><Relationship Id="rId5" Type="http://schemas.openxmlformats.org/officeDocument/2006/relationships/image" Target="../media/image21.png"/><Relationship Id="rId4" Type="http://schemas.microsoft.com/office/2007/relationships/hdphoto" Target="../media/hdphoto1.wdp"/><Relationship Id="rId9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14" y="2535858"/>
            <a:ext cx="6328196" cy="1786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Picture 6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7793" y="3492203"/>
            <a:ext cx="2559749" cy="2570878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242" y="3524250"/>
            <a:ext cx="2559749" cy="2570878"/>
          </a:xfrm>
          <a:prstGeom prst="rect">
            <a:avLst/>
          </a:prstGeom>
        </p:spPr>
      </p:pic>
      <p:sp>
        <p:nvSpPr>
          <p:cNvPr id="2" name="Trapezoid 1"/>
          <p:cNvSpPr/>
          <p:nvPr/>
        </p:nvSpPr>
        <p:spPr>
          <a:xfrm>
            <a:off x="568214" y="970333"/>
            <a:ext cx="7340138" cy="2389691"/>
          </a:xfrm>
          <a:prstGeom prst="trapezoid">
            <a:avLst/>
          </a:prstGeom>
          <a:solidFill>
            <a:schemeClr val="bg1">
              <a:lumMod val="95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0" name="Straight Connector 29"/>
          <p:cNvCxnSpPr/>
          <p:nvPr/>
        </p:nvCxnSpPr>
        <p:spPr>
          <a:xfrm>
            <a:off x="1836575" y="4115881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1655878" y="4249704"/>
            <a:ext cx="1336640" cy="76890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2090376" y="4137812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324198" y="4025922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598049" y="4137812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31" name="Picture 3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52358" y="337444"/>
            <a:ext cx="499948" cy="499948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3552307" y="348344"/>
            <a:ext cx="20033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2939" y="1026417"/>
            <a:ext cx="1427798" cy="1568657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3396" y="961463"/>
            <a:ext cx="1334620" cy="1609923"/>
          </a:xfrm>
          <a:prstGeom prst="rect">
            <a:avLst/>
          </a:prstGeom>
        </p:spPr>
      </p:pic>
      <p:cxnSp>
        <p:nvCxnSpPr>
          <p:cNvPr id="56" name="Straight Connector 55"/>
          <p:cNvCxnSpPr/>
          <p:nvPr/>
        </p:nvCxnSpPr>
        <p:spPr>
          <a:xfrm>
            <a:off x="2839118" y="4115880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3792484" y="4108479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552939" y="4115881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5737758" y="4137811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6075323" y="4108478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6244819" y="4137812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6381725" y="3943350"/>
            <a:ext cx="0" cy="126335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6581750" y="4137812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81" name="Picture 8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25965" y="4548533"/>
            <a:ext cx="1029587" cy="68290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7824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repeatCount="7000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11111E-6 L 4.44444E-6 -0.08195 " pathEditMode="relative" rAng="0" ptsTypes="AA">
                                      <p:cBhvr>
                                        <p:cTn id="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097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42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52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67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path" presetSubtype="0" repeatCount="6000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7037E-7 L -3.05556E-6 -0.05324 " pathEditMode="relative" rAng="0" ptsTypes="AA">
                                      <p:cBhvr>
                                        <p:cTn id="35" dur="433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662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nodeType="withEffect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nodeType="withEffect">
                                  <p:stCondLst>
                                    <p:cond delay="47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nodeType="withEffect">
                                  <p:stCondLst>
                                    <p:cond delay="52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6 L 0.0842 0.00255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01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1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7 L -0.05 3.7037E-7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0" y="0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3000000">
                                      <p:cBhvr>
                                        <p:cTn id="91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44444E-6 L 2.22222E-6 1.11111E-6 " pathEditMode="relative" rAng="0" ptsTypes="AA">
                                      <p:cBhvr>
                                        <p:cTn id="9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questions </a:t>
            </a:r>
            <a:br>
              <a:rPr lang="en-GB" dirty="0">
                <a:cs typeface="Calibri" panose="020F0502020204030204" pitchFamily="34" charset="0"/>
              </a:rPr>
            </a:br>
            <a:r>
              <a:rPr lang="en-GB" dirty="0">
                <a:cs typeface="Calibri" panose="020F0502020204030204" pitchFamily="34" charset="0"/>
              </a:rPr>
              <a:t>5 and 6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923013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3326" y="316855"/>
            <a:ext cx="7388827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How many is represented here?</a:t>
            </a:r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1)</a:t>
            </a: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2)	</a:t>
            </a:r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8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11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3)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280734" y="812423"/>
            <a:ext cx="1315259" cy="1874819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1576" y="812421"/>
            <a:ext cx="1315259" cy="1874819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546216" y="812423"/>
            <a:ext cx="1315259" cy="1874819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059" y="812421"/>
            <a:ext cx="1315259" cy="1874819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1626870" y="3236219"/>
            <a:ext cx="1021694" cy="759870"/>
            <a:chOff x="1711664" y="3402007"/>
            <a:chExt cx="575866" cy="428293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1711664" y="3459662"/>
              <a:ext cx="575866" cy="33127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06383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203534" y="3402618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029205" y="3235135"/>
            <a:ext cx="1021694" cy="759870"/>
            <a:chOff x="1711664" y="3402007"/>
            <a:chExt cx="575866" cy="428293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1711664" y="3459662"/>
              <a:ext cx="575866" cy="33127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06383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2203534" y="3402618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4431854" y="3234051"/>
            <a:ext cx="1021694" cy="759870"/>
            <a:chOff x="1711664" y="3402007"/>
            <a:chExt cx="575866" cy="428293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1711664" y="3459662"/>
              <a:ext cx="575866" cy="33127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206383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2203534" y="3402618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6011272" y="3242077"/>
            <a:ext cx="1021694" cy="759870"/>
            <a:chOff x="1711664" y="3402007"/>
            <a:chExt cx="575866" cy="428293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H="1">
              <a:off x="1711664" y="3459662"/>
              <a:ext cx="575866" cy="33127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206383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2203534" y="3402618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48" name="Group 47"/>
          <p:cNvGrpSpPr/>
          <p:nvPr/>
        </p:nvGrpSpPr>
        <p:grpSpPr>
          <a:xfrm>
            <a:off x="1574299" y="4961587"/>
            <a:ext cx="1021694" cy="759870"/>
            <a:chOff x="1711664" y="3402007"/>
            <a:chExt cx="575866" cy="428293"/>
          </a:xfrm>
        </p:grpSpPr>
        <p:cxnSp>
          <p:nvCxnSpPr>
            <p:cNvPr id="49" name="Straight Connector 48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>
              <a:off x="1711664" y="3459662"/>
              <a:ext cx="575866" cy="33127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206383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2203534" y="3402618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54" name="Group 53"/>
          <p:cNvGrpSpPr/>
          <p:nvPr/>
        </p:nvGrpSpPr>
        <p:grpSpPr>
          <a:xfrm>
            <a:off x="3173496" y="4947162"/>
            <a:ext cx="243348" cy="758786"/>
            <a:chOff x="1789514" y="3402007"/>
            <a:chExt cx="137160" cy="427682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605040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3326" y="316855"/>
            <a:ext cx="7388827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How many is represented here?</a:t>
            </a:r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1)</a:t>
            </a: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2)	</a:t>
            </a:r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8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11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3)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280734" y="812423"/>
            <a:ext cx="1315259" cy="1874819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1576" y="812421"/>
            <a:ext cx="1315259" cy="1874819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546216" y="812423"/>
            <a:ext cx="1315259" cy="1874819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059" y="812421"/>
            <a:ext cx="1315259" cy="1874819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1626870" y="3236219"/>
            <a:ext cx="1021694" cy="759870"/>
            <a:chOff x="1711664" y="3402007"/>
            <a:chExt cx="575866" cy="428293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1711664" y="3459662"/>
              <a:ext cx="575866" cy="33127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06383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203534" y="3402618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029205" y="3235135"/>
            <a:ext cx="1021694" cy="759870"/>
            <a:chOff x="1711664" y="3402007"/>
            <a:chExt cx="575866" cy="428293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1711664" y="3459662"/>
              <a:ext cx="575866" cy="33127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06383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2203534" y="3402618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4431854" y="3234051"/>
            <a:ext cx="1021694" cy="759870"/>
            <a:chOff x="1711664" y="3402007"/>
            <a:chExt cx="575866" cy="428293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1711664" y="3459662"/>
              <a:ext cx="575866" cy="33127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206383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2203534" y="3402618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6011272" y="3242077"/>
            <a:ext cx="1021694" cy="759870"/>
            <a:chOff x="1711664" y="3402007"/>
            <a:chExt cx="575866" cy="428293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H="1">
              <a:off x="1711664" y="3459662"/>
              <a:ext cx="575866" cy="33127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206383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2203534" y="3402618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48" name="Group 47"/>
          <p:cNvGrpSpPr/>
          <p:nvPr/>
        </p:nvGrpSpPr>
        <p:grpSpPr>
          <a:xfrm>
            <a:off x="1574299" y="4961587"/>
            <a:ext cx="1021694" cy="759870"/>
            <a:chOff x="1711664" y="3402007"/>
            <a:chExt cx="575866" cy="428293"/>
          </a:xfrm>
        </p:grpSpPr>
        <p:cxnSp>
          <p:nvCxnSpPr>
            <p:cNvPr id="49" name="Straight Connector 48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>
              <a:off x="1711664" y="3459662"/>
              <a:ext cx="575866" cy="33127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206383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2203534" y="3402618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54" name="Group 53"/>
          <p:cNvGrpSpPr/>
          <p:nvPr/>
        </p:nvGrpSpPr>
        <p:grpSpPr>
          <a:xfrm>
            <a:off x="3173496" y="4947162"/>
            <a:ext cx="243348" cy="758786"/>
            <a:chOff x="1789514" y="3402007"/>
            <a:chExt cx="137160" cy="427682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60" name="Rectangle 59"/>
          <p:cNvSpPr/>
          <p:nvPr/>
        </p:nvSpPr>
        <p:spPr>
          <a:xfrm>
            <a:off x="6883162" y="1434442"/>
            <a:ext cx="6848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  <a:cs typeface="Calibri" panose="020F0502020204030204" pitchFamily="34" charset="0"/>
              </a:rPr>
              <a:t>20</a:t>
            </a:r>
            <a:endParaRPr lang="en-GB" dirty="0"/>
          </a:p>
        </p:txBody>
      </p:sp>
      <p:sp>
        <p:nvSpPr>
          <p:cNvPr id="61" name="Rectangle 60"/>
          <p:cNvSpPr/>
          <p:nvPr/>
        </p:nvSpPr>
        <p:spPr>
          <a:xfrm>
            <a:off x="7422188" y="3330166"/>
            <a:ext cx="6848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  <a:cs typeface="Calibri" panose="020F0502020204030204" pitchFamily="34" charset="0"/>
              </a:rPr>
              <a:t>20</a:t>
            </a:r>
            <a:endParaRPr lang="en-GB" dirty="0"/>
          </a:p>
        </p:txBody>
      </p:sp>
      <p:sp>
        <p:nvSpPr>
          <p:cNvPr id="62" name="Rectangle 61"/>
          <p:cNvSpPr/>
          <p:nvPr/>
        </p:nvSpPr>
        <p:spPr>
          <a:xfrm>
            <a:off x="4889285" y="5076237"/>
            <a:ext cx="4347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  <a:cs typeface="Calibri" panose="020F0502020204030204" pitchFamily="34" charset="0"/>
              </a:rPr>
              <a:t>7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93695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  <p:bldP spid="6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questions </a:t>
            </a:r>
            <a:br>
              <a:rPr lang="en-GB" dirty="0">
                <a:cs typeface="Calibri" panose="020F0502020204030204" pitchFamily="34" charset="0"/>
              </a:rPr>
            </a:br>
            <a:r>
              <a:rPr lang="en-GB" dirty="0">
                <a:cs typeface="Calibri" panose="020F0502020204030204" pitchFamily="34" charset="0"/>
              </a:rPr>
              <a:t>1, 2 and 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213586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0492" y="4297525"/>
            <a:ext cx="5389033" cy="209659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7325" y="465287"/>
            <a:ext cx="5563494" cy="229644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938" y="3118657"/>
            <a:ext cx="1058774" cy="1495945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473633">
            <a:off x="2253829" y="3055027"/>
            <a:ext cx="1058774" cy="1495945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0622" y="3004890"/>
            <a:ext cx="1058774" cy="1495945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731904">
            <a:off x="5922391" y="2914129"/>
            <a:ext cx="1058774" cy="1495945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731904">
            <a:off x="6024749" y="2544763"/>
            <a:ext cx="1058774" cy="149594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279" y="3089098"/>
            <a:ext cx="928225" cy="1011809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6784" y="3803000"/>
            <a:ext cx="928225" cy="1011809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4025" y="2948637"/>
            <a:ext cx="928225" cy="1011809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905" y="3225518"/>
            <a:ext cx="928225" cy="1011809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930" y="3946481"/>
            <a:ext cx="928225" cy="1011809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624" y="4133961"/>
            <a:ext cx="928225" cy="1011809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860" y="4571201"/>
            <a:ext cx="928225" cy="1011809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2259" y="4667444"/>
            <a:ext cx="928225" cy="1011809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8037" y="4915084"/>
            <a:ext cx="928225" cy="1011809"/>
          </a:xfrm>
          <a:prstGeom prst="rect">
            <a:avLst/>
          </a:prstGeom>
        </p:spPr>
      </p:pic>
      <p:sp>
        <p:nvSpPr>
          <p:cNvPr id="73" name="Cross 72">
            <a:extLst>
              <a:ext uri="{FF2B5EF4-FFF2-40B4-BE49-F238E27FC236}">
                <a16:creationId xmlns:a16="http://schemas.microsoft.com/office/drawing/2014/main" id="{E7371F2E-6A80-7640-8F2A-5A9E3EE7416E}"/>
              </a:ext>
            </a:extLst>
          </p:cNvPr>
          <p:cNvSpPr/>
          <p:nvPr/>
        </p:nvSpPr>
        <p:spPr>
          <a:xfrm rot="2689915">
            <a:off x="1028692" y="3254505"/>
            <a:ext cx="1012494" cy="996714"/>
          </a:xfrm>
          <a:prstGeom prst="plus">
            <a:avLst>
              <a:gd name="adj" fmla="val 42546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4" name="Picture 7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64689" y="965013"/>
            <a:ext cx="747045" cy="747045"/>
          </a:xfrm>
          <a:prstGeom prst="rect">
            <a:avLst/>
          </a:prstGeom>
        </p:spPr>
      </p:pic>
      <p:sp>
        <p:nvSpPr>
          <p:cNvPr id="75" name="TextBox 74"/>
          <p:cNvSpPr txBox="1"/>
          <p:nvPr/>
        </p:nvSpPr>
        <p:spPr>
          <a:xfrm>
            <a:off x="6589930" y="1706254"/>
            <a:ext cx="20951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1567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5" grpId="0"/>
      <p:bldP spid="7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4637" y="1493014"/>
            <a:ext cx="1836226" cy="112745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68" y="272342"/>
            <a:ext cx="2607682" cy="2348122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272" y="2487303"/>
            <a:ext cx="1014413" cy="1157288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685" y="4553136"/>
            <a:ext cx="1243013" cy="1157288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02482" y="3665212"/>
            <a:ext cx="950169" cy="1083995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54708" y="3244618"/>
            <a:ext cx="950169" cy="1083995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643786" y="4833835"/>
            <a:ext cx="950169" cy="1083995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39166" y="2791487"/>
            <a:ext cx="950169" cy="1083995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93373" y="2589960"/>
            <a:ext cx="950169" cy="1083995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2585" y="3687956"/>
            <a:ext cx="1014413" cy="1157288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5919" y="2695098"/>
            <a:ext cx="1243013" cy="1157288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8128" y="3749969"/>
            <a:ext cx="1243013" cy="1157288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4517" y="2711718"/>
            <a:ext cx="1243013" cy="1157288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3345995" y="3405280"/>
            <a:ext cx="4097153" cy="2661408"/>
            <a:chOff x="425314" y="3153297"/>
            <a:chExt cx="4938664" cy="3208033"/>
          </a:xfrm>
        </p:grpSpPr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99021" y="3153297"/>
              <a:ext cx="1370273" cy="1366906"/>
            </a:xfrm>
            <a:prstGeom prst="rect">
              <a:avLst/>
            </a:prstGeom>
          </p:spPr>
        </p:pic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006339" y="3897213"/>
              <a:ext cx="1483791" cy="1480145"/>
            </a:xfrm>
            <a:prstGeom prst="rect">
              <a:avLst/>
            </a:prstGeom>
          </p:spPr>
        </p:pic>
        <p:pic>
          <p:nvPicPr>
            <p:cNvPr id="52" name="Picture 51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425314" y="4644603"/>
              <a:ext cx="1483791" cy="1480145"/>
            </a:xfrm>
            <a:prstGeom prst="rect">
              <a:avLst/>
            </a:prstGeom>
          </p:spPr>
        </p:pic>
        <p:pic>
          <p:nvPicPr>
            <p:cNvPr id="53" name="Picture 52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0632" y="3258106"/>
              <a:ext cx="1370273" cy="1366906"/>
            </a:xfrm>
            <a:prstGeom prst="rect">
              <a:avLst/>
            </a:prstGeom>
          </p:spPr>
        </p:pic>
        <p:pic>
          <p:nvPicPr>
            <p:cNvPr id="54" name="Picture 53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285059" y="4042583"/>
              <a:ext cx="1483791" cy="1480145"/>
            </a:xfrm>
            <a:prstGeom prst="rect">
              <a:avLst/>
            </a:prstGeom>
          </p:spPr>
        </p:pic>
        <p:pic>
          <p:nvPicPr>
            <p:cNvPr id="56" name="Picture 55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93705" y="3362915"/>
              <a:ext cx="1370273" cy="1366906"/>
            </a:xfrm>
            <a:prstGeom prst="rect">
              <a:avLst/>
            </a:prstGeom>
          </p:spPr>
        </p:pic>
        <p:pic>
          <p:nvPicPr>
            <p:cNvPr id="57" name="Picture 5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539005" y="4189206"/>
              <a:ext cx="1483791" cy="1480145"/>
            </a:xfrm>
            <a:prstGeom prst="rect">
              <a:avLst/>
            </a:prstGeom>
          </p:spPr>
        </p:pic>
        <p:pic>
          <p:nvPicPr>
            <p:cNvPr id="58" name="Picture 5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121716" y="4881185"/>
              <a:ext cx="1483791" cy="1480145"/>
            </a:xfrm>
            <a:prstGeom prst="rect">
              <a:avLst/>
            </a:prstGeom>
          </p:spPr>
        </p:pic>
        <p:pic>
          <p:nvPicPr>
            <p:cNvPr id="59" name="Picture 58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98398" y="4992452"/>
              <a:ext cx="1370273" cy="1366906"/>
            </a:xfrm>
            <a:prstGeom prst="rect">
              <a:avLst/>
            </a:prstGeom>
          </p:spPr>
        </p:pic>
      </p:grp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0562985"/>
              </p:ext>
            </p:extLst>
          </p:nvPr>
        </p:nvGraphicFramePr>
        <p:xfrm>
          <a:off x="3948168" y="517021"/>
          <a:ext cx="4173282" cy="237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1094">
                  <a:extLst>
                    <a:ext uri="{9D8B030D-6E8A-4147-A177-3AD203B41FA5}">
                      <a16:colId xmlns:a16="http://schemas.microsoft.com/office/drawing/2014/main" val="886089647"/>
                    </a:ext>
                  </a:extLst>
                </a:gridCol>
                <a:gridCol w="1391094">
                  <a:extLst>
                    <a:ext uri="{9D8B030D-6E8A-4147-A177-3AD203B41FA5}">
                      <a16:colId xmlns:a16="http://schemas.microsoft.com/office/drawing/2014/main" val="2498081618"/>
                    </a:ext>
                  </a:extLst>
                </a:gridCol>
                <a:gridCol w="1391094">
                  <a:extLst>
                    <a:ext uri="{9D8B030D-6E8A-4147-A177-3AD203B41FA5}">
                      <a16:colId xmlns:a16="http://schemas.microsoft.com/office/drawing/2014/main" val="38161800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Animals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Tally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6862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Horses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483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Dogs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04534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Chickens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425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Frogs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4024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Sheep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6728169"/>
                  </a:ext>
                </a:extLst>
              </a:tr>
            </a:tbl>
          </a:graphicData>
        </a:graphic>
      </p:graphicFrame>
      <p:cxnSp>
        <p:nvCxnSpPr>
          <p:cNvPr id="18" name="Straight Connector 17"/>
          <p:cNvCxnSpPr/>
          <p:nvPr/>
        </p:nvCxnSpPr>
        <p:spPr>
          <a:xfrm flipV="1">
            <a:off x="409575" y="517021"/>
            <a:ext cx="2125903" cy="1788029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2279708" y="1659408"/>
            <a:ext cx="960595" cy="795769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2745251" y="1649813"/>
            <a:ext cx="960595" cy="795769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719274" y="2938480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2154227" y="2984267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5437516" y="975587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5437516" y="1371207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5551816" y="1371207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1506275" y="3608421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V="1">
            <a:off x="696997" y="4051196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2038524" y="4088272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5437516" y="1804084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5551816" y="1804084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5647179" y="1804084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5761479" y="1804084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H="1">
            <a:off x="5394572" y="1795076"/>
            <a:ext cx="412396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V="1">
            <a:off x="1345484" y="4959264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5436304" y="2183243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V="1">
            <a:off x="3040125" y="4153872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5541570" y="2183243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5429831" y="3105635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7269216" y="3079569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5656213" y="2183242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5761479" y="2183242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V="1">
            <a:off x="6421111" y="3087978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V="1">
            <a:off x="6771671" y="5186522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6005518" y="1804084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6119818" y="1804084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4570736" y="3672592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5560751" y="3805127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V="1">
            <a:off x="6522756" y="3869320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V="1">
            <a:off x="4099596" y="4377593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V="1">
            <a:off x="5089611" y="4510128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V="1">
            <a:off x="6051616" y="4574321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V="1">
            <a:off x="3691073" y="5028794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V="1">
            <a:off x="4681088" y="5161329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flipV="1">
            <a:off x="5643093" y="5225522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5441017" y="2573292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5546283" y="2573292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5660926" y="2573291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5761479" y="2573291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 flipH="1">
            <a:off x="5394572" y="2587762"/>
            <a:ext cx="412396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5945536" y="2569837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6051616" y="2569837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6168821" y="2573292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6254837" y="2573292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08" name="Rectangle 107"/>
          <p:cNvSpPr/>
          <p:nvPr/>
        </p:nvSpPr>
        <p:spPr>
          <a:xfrm>
            <a:off x="7280676" y="912727"/>
            <a:ext cx="3000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7259837" y="1329625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7259837" y="1693558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7259837" y="2100434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7259837" y="2499744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56769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2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2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2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2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2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2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2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2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2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2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2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2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2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2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2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2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2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2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2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2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2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2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6" dur="2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1" dur="2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6" dur="2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2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2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2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6" dur="2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2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6" dur="2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1" dur="2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6" dur="2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1" dur="2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6" dur="2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1" dur="2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6" dur="2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/>
      <p:bldP spid="109" grpId="0"/>
      <p:bldP spid="110" grpId="0"/>
      <p:bldP spid="111" grpId="0"/>
      <p:bldP spid="1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question </a:t>
            </a:r>
            <a:br>
              <a:rPr lang="en-GB" dirty="0">
                <a:cs typeface="Calibri" panose="020F0502020204030204" pitchFamily="34" charset="0"/>
              </a:rPr>
            </a:br>
            <a:r>
              <a:rPr lang="en-GB" dirty="0">
                <a:cs typeface="Calibri" panose="020F0502020204030204" pitchFamily="34" charset="0"/>
              </a:rPr>
              <a:t>4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232778657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1.4|1.4|10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1|13.6|21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3|1.2|7.8|20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10.1|5.7|4.2|1.2|3|0.6|27.6|0.6|0.5|0.5|0.5|3.5|0.5|0.5|0.6|1|4.1|2.6|2.3|3|3.7|1.5|3.6|0.7|4.5|2.1|2|3.1|8|0.8|0.8|3.4|0.5|0.4|2.5|0.5|0.4|3.5|0.6|0.8|2.6|0.6|0.4|2.1|0.7|0.6|5.7|2.1|4.2|2.6|7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|10.1|17.4|15.3|24.8|1.1|2.7|25.4|3.1|14.8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28575"/>
      </a:spPr>
      <a:bodyPr rtlCol="0" anchor="ctr"/>
      <a:lstStyle>
        <a:defPPr algn="ctr">
          <a:defRPr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_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D2F9859A692143A7D8C5546DD2C295" ma:contentTypeVersion="12" ma:contentTypeDescription="Create a new document." ma:contentTypeScope="" ma:versionID="5759f949f5abe836cbbd3be85c2a693a">
  <xsd:schema xmlns:xsd="http://www.w3.org/2001/XMLSchema" xmlns:xs="http://www.w3.org/2001/XMLSchema" xmlns:p="http://schemas.microsoft.com/office/2006/metadata/properties" xmlns:ns2="8fba47cf-d4c2-4342-84d4-550bc2b4b2fe" xmlns:ns3="94a41c2b-c9a4-4155-9cd3-2586bd5a7cc7" targetNamespace="http://schemas.microsoft.com/office/2006/metadata/properties" ma:root="true" ma:fieldsID="1229355e79bea266eb72080ab80bee0d" ns2:_="" ns3:_="">
    <xsd:import namespace="8fba47cf-d4c2-4342-84d4-550bc2b4b2fe"/>
    <xsd:import namespace="94a41c2b-c9a4-4155-9cd3-2586bd5a7c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a47cf-d4c2-4342-84d4-550bc2b4b2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41c2b-c9a4-4155-9cd3-2586bd5a7cc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19E1A6E-AF11-4411-8C25-4FDB800637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ba47cf-d4c2-4342-84d4-550bc2b4b2fe"/>
    <ds:schemaRef ds:uri="94a41c2b-c9a4-4155-9cd3-2586bd5a7c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purl.org/dc/dcmitype/"/>
    <ds:schemaRef ds:uri="8fba47cf-d4c2-4342-84d4-550bc2b4b2fe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94a41c2b-c9a4-4155-9cd3-2586bd5a7cc7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12655</TotalTime>
  <Words>90</Words>
  <Application>Microsoft Office PowerPoint</Application>
  <PresentationFormat>On-screen Show (4:3)</PresentationFormat>
  <Paragraphs>58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</vt:lpstr>
      <vt:lpstr>Calibri</vt:lpstr>
      <vt:lpstr>Comic Sans MS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1_Your turn</vt:lpstr>
      <vt:lpstr>PowerPoint Presentation</vt:lpstr>
      <vt:lpstr>PowerPoint Presentation</vt:lpstr>
      <vt:lpstr>PowerPoint Presentation</vt:lpstr>
      <vt:lpstr>PowerPoint Presentation</vt:lpstr>
      <vt:lpstr>Have a go at questions  1, 2 and 3 on the worksheet</vt:lpstr>
      <vt:lpstr>PowerPoint Presentation</vt:lpstr>
      <vt:lpstr>PowerPoint Presentation</vt:lpstr>
      <vt:lpstr>PowerPoint Presentation</vt:lpstr>
      <vt:lpstr>Have a go at question  4 on the worksheet</vt:lpstr>
      <vt:lpstr>PowerPoint Presentation</vt:lpstr>
      <vt:lpstr>Have a go at questions  5 and 6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Claire Moore</cp:lastModifiedBy>
  <cp:revision>308</cp:revision>
  <dcterms:created xsi:type="dcterms:W3CDTF">2019-07-05T11:02:13Z</dcterms:created>
  <dcterms:modified xsi:type="dcterms:W3CDTF">2022-01-30T18:09:26Z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0x010100E0D2F9859A692143A7D8C5546DD2C295</vt:lpwstr>
  </property>
</Properties>
</file>