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2" r:id="rId3"/>
    <p:sldId id="275" r:id="rId4"/>
    <p:sldId id="280" r:id="rId5"/>
    <p:sldId id="283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1" r:id="rId22"/>
    <p:sldId id="302" r:id="rId23"/>
    <p:sldId id="303" r:id="rId24"/>
    <p:sldId id="304" r:id="rId25"/>
    <p:sldId id="267" r:id="rId26"/>
  </p:sldIdLst>
  <p:sldSz cx="9144000" cy="6858000" type="screen4x3"/>
  <p:notesSz cx="6858000" cy="9144000"/>
  <p:embeddedFontLst>
    <p:embeddedFont>
      <p:font typeface="Twinkl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6FB"/>
    <a:srgbClr val="F9B000"/>
    <a:srgbClr val="FFF8B1"/>
    <a:srgbClr val="25B7BC"/>
    <a:srgbClr val="47B1E5"/>
    <a:srgbClr val="90C8E5"/>
    <a:srgbClr val="EA516C"/>
    <a:srgbClr val="01407D"/>
    <a:srgbClr val="E94E13"/>
    <a:srgbClr val="B7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-84" y="-588"/>
      </p:cViewPr>
      <p:guideLst>
        <p:guide orient="horz" pos="2160"/>
        <p:guide orient="horz" pos="3974"/>
        <p:guide orient="horz" pos="346"/>
        <p:guide orient="horz" pos="482"/>
        <p:guide orient="horz" pos="4178"/>
        <p:guide pos="2880"/>
        <p:guide pos="340"/>
        <p:guide pos="5397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478274"/>
            <a:ext cx="8534400" cy="535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151304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7904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had to battle against temperatures as low as −90°C.</a:t>
            </a:r>
          </a:p>
          <a:p>
            <a:endParaRPr lang="en-GB" dirty="0"/>
          </a:p>
          <a:p>
            <a:r>
              <a:rPr lang="en-GB" dirty="0"/>
              <a:t>They had to carry all of their food, clothes, maps and other essentials.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1136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1" y="1359990"/>
            <a:ext cx="8534400" cy="51549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4594" y="4493942"/>
            <a:ext cx="3583143" cy="198754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863" y="4613279"/>
            <a:ext cx="327090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to set up camp on the ice when they needed to rest.</a:t>
            </a:r>
          </a:p>
          <a:p>
            <a:endParaRPr lang="en-GB" dirty="0"/>
          </a:p>
          <a:p>
            <a:r>
              <a:rPr lang="en-GB" dirty="0"/>
              <a:t>Can you imagine building your home every bedtime?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147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1764" y="1995225"/>
            <a:ext cx="11780298" cy="4097313"/>
            <a:chOff x="391764" y="1995225"/>
            <a:chExt cx="11780298" cy="4097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" y="2000734"/>
              <a:ext cx="6147685" cy="4091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10147" y="2000734"/>
              <a:ext cx="267629" cy="409180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749" y="1995225"/>
              <a:ext cx="6211313" cy="3972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limited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6245" y="1633081"/>
            <a:ext cx="3845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 heating or electricity.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see what Eric Marshall is using for light inside the tent?</a:t>
            </a:r>
          </a:p>
        </p:txBody>
      </p:sp>
    </p:spTree>
    <p:extLst>
      <p:ext uri="{BB962C8B-B14F-4D97-AF65-F5344CB8AC3E}">
        <p14:creationId xmlns:p14="http://schemas.microsoft.com/office/powerpoint/2010/main" val="40484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083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6459" y="2005034"/>
            <a:ext cx="8292975" cy="3977624"/>
            <a:chOff x="398833" y="1995981"/>
            <a:chExt cx="8374670" cy="4016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33" y="1996086"/>
              <a:ext cx="3043621" cy="4016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8020" y="1995981"/>
              <a:ext cx="205617" cy="4016808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900" y="1995981"/>
              <a:ext cx="5355603" cy="40138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happening in these pictures?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50128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encountered many penguins.</a:t>
            </a:r>
          </a:p>
        </p:txBody>
      </p:sp>
    </p:spTree>
    <p:extLst>
      <p:ext uri="{BB962C8B-B14F-4D97-AF65-F5344CB8AC3E}">
        <p14:creationId xmlns:p14="http://schemas.microsoft.com/office/powerpoint/2010/main" val="1128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19" y="1703657"/>
            <a:ext cx="4552731" cy="393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97437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Nimrod team managed to get further than Scott’s Discovery team.</a:t>
            </a:r>
          </a:p>
          <a:p>
            <a:endParaRPr lang="en-GB" dirty="0"/>
          </a:p>
          <a:p>
            <a:r>
              <a:rPr lang="en-GB" dirty="0"/>
              <a:t>However, they became very ill and didn’t have enough food to complete the mission.</a:t>
            </a:r>
          </a:p>
          <a:p>
            <a:endParaRPr lang="en-GB" dirty="0"/>
          </a:p>
          <a:p>
            <a:r>
              <a:rPr lang="en-GB" dirty="0"/>
              <a:t>They returned home before reaching the South Pole.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317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they felt about abandoning the mission?</a:t>
            </a:r>
          </a:p>
        </p:txBody>
      </p:sp>
    </p:spTree>
    <p:extLst>
      <p:ext uri="{BB962C8B-B14F-4D97-AF65-F5344CB8AC3E}">
        <p14:creationId xmlns:p14="http://schemas.microsoft.com/office/powerpoint/2010/main" val="29446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21798" y="1430448"/>
            <a:ext cx="5241956" cy="4481796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98" y="2609592"/>
            <a:ext cx="2086054" cy="314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6756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1910, Robert Scott set off on another expedition to reach the South Pole.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7956" y="1613462"/>
            <a:ext cx="4600394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the way to Antarctica, the ship encountered several problems.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Another explorer, Amundsen, had sent Scott a telegram. In it, he explained that he was also going to the South Pole!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was struck by a storm. The crew had to use buckets to stop water from flooding in and sinking the ship.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then ran into ice that it couldn’t sail through. They were delayed by </a:t>
            </a:r>
            <a:br>
              <a:rPr lang="en-GB" dirty="0"/>
            </a:br>
            <a:r>
              <a:rPr lang="en-GB" dirty="0"/>
              <a:t>20 days.</a:t>
            </a:r>
          </a:p>
        </p:txBody>
      </p:sp>
    </p:spTree>
    <p:extLst>
      <p:ext uri="{BB962C8B-B14F-4D97-AF65-F5344CB8AC3E}">
        <p14:creationId xmlns:p14="http://schemas.microsoft.com/office/powerpoint/2010/main" val="970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40"/>
          <a:stretch/>
        </p:blipFill>
        <p:spPr>
          <a:xfrm>
            <a:off x="320073" y="2572221"/>
            <a:ext cx="4251928" cy="388290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1911, the Terra Nova team set up a hut on Antarctica in a place that they named Cape Evans.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608" y="5175452"/>
            <a:ext cx="35627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while doing scientific research that the team found out that the rival explorer, Amundsen, was camped on Antarctica too!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75" y="1756372"/>
            <a:ext cx="2356263" cy="316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58548" y="4683601"/>
            <a:ext cx="1360319" cy="412583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Amundsen</a:t>
            </a:r>
          </a:p>
        </p:txBody>
      </p:sp>
    </p:spTree>
    <p:extLst>
      <p:ext uri="{BB962C8B-B14F-4D97-AF65-F5344CB8AC3E}">
        <p14:creationId xmlns:p14="http://schemas.microsoft.com/office/powerpoint/2010/main" val="1759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58" y="1503182"/>
            <a:ext cx="6043157" cy="491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0418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now a clear race to reach the South Pole.</a:t>
            </a:r>
          </a:p>
          <a:p>
            <a:endParaRPr lang="en-GB" dirty="0"/>
          </a:p>
          <a:p>
            <a:r>
              <a:rPr lang="en-GB" dirty="0"/>
              <a:t>Scott wrote in his diary that he was going to carry on as usual, ignoring Amundsen and </a:t>
            </a:r>
            <a:br>
              <a:rPr lang="en-GB" dirty="0"/>
            </a:br>
            <a:r>
              <a:rPr lang="en-GB" dirty="0"/>
              <a:t>his team.</a:t>
            </a:r>
          </a:p>
        </p:txBody>
      </p:sp>
    </p:spTree>
    <p:extLst>
      <p:ext uri="{BB962C8B-B14F-4D97-AF65-F5344CB8AC3E}">
        <p14:creationId xmlns:p14="http://schemas.microsoft.com/office/powerpoint/2010/main" val="37778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497459"/>
            <a:ext cx="8429908" cy="4957663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11415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September, Scott set out to reach the South Pole. </a:t>
            </a:r>
          </a:p>
          <a:p>
            <a:endParaRPr lang="en-GB" dirty="0"/>
          </a:p>
          <a:p>
            <a:r>
              <a:rPr lang="en-GB" dirty="0"/>
              <a:t>He initially set out with a group of 12 men. </a:t>
            </a:r>
          </a:p>
          <a:p>
            <a:endParaRPr lang="en-GB" dirty="0"/>
          </a:p>
          <a:p>
            <a:r>
              <a:rPr lang="en-GB" dirty="0"/>
              <a:t>Along the way, some of the crew returned to base.</a:t>
            </a:r>
          </a:p>
          <a:p>
            <a:endParaRPr lang="en-GB" dirty="0"/>
          </a:p>
          <a:p>
            <a:r>
              <a:rPr lang="en-GB" dirty="0"/>
              <a:t>Eventually, it was a final team of five that completed the whole mission:</a:t>
            </a:r>
          </a:p>
          <a:p>
            <a:endParaRPr lang="en-GB" dirty="0"/>
          </a:p>
          <a:p>
            <a:r>
              <a:rPr lang="en-GB" dirty="0"/>
              <a:t>Scott, Wilson, Oates, Bowers and Evans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304">
            <a:off x="3844532" y="2215596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92" y="2234712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561">
            <a:off x="3815090" y="2272870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50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15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Terra Nova team travelled over the ice and snow on foot, on skis, on motor sledges and on sledges pulled by both dogs and horses.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65" y="2919357"/>
            <a:ext cx="3247869" cy="22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4703" y="2901552"/>
            <a:ext cx="2997644" cy="1942875"/>
          </a:xfrm>
          <a:prstGeom prst="roundRect">
            <a:avLst>
              <a:gd name="adj" fmla="val 6302"/>
            </a:avLst>
          </a:prstGeom>
          <a:noFill/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27218" y="4077057"/>
            <a:ext cx="28476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has two ends – the North Pole and the South Pole.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505" y="3040986"/>
            <a:ext cx="28476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Planet Earth is a sphere, which means it is shaped like a round ball.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5935748" y="1624455"/>
            <a:ext cx="410146" cy="4495057"/>
            <a:chOff x="5992452" y="1473201"/>
            <a:chExt cx="421512" cy="4619624"/>
          </a:xfrm>
        </p:grpSpPr>
        <p:sp>
          <p:nvSpPr>
            <p:cNvPr id="30" name="Freeform 29"/>
            <p:cNvSpPr/>
            <p:nvPr/>
          </p:nvSpPr>
          <p:spPr>
            <a:xfrm>
              <a:off x="5992452" y="5729452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992452" y="1473201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81" y="1983968"/>
            <a:ext cx="3757905" cy="37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41979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447800"/>
            <a:ext cx="5743575" cy="5143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1971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1912, the team finally achieved </a:t>
            </a:r>
            <a:br>
              <a:rPr lang="en-GB" dirty="0"/>
            </a:br>
            <a:r>
              <a:rPr lang="en-GB" dirty="0"/>
              <a:t>their incredible goal!</a:t>
            </a:r>
          </a:p>
          <a:p>
            <a:endParaRPr lang="en-GB" dirty="0"/>
          </a:p>
          <a:p>
            <a:r>
              <a:rPr lang="en-GB" dirty="0"/>
              <a:t>The team of five men reached the South Pole and planted their British flag.</a:t>
            </a:r>
          </a:p>
          <a:p>
            <a:endParaRPr lang="en-GB" dirty="0"/>
          </a:p>
          <a:p>
            <a:r>
              <a:rPr lang="en-GB" dirty="0"/>
              <a:t>There was just one problem…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</p:spTree>
    <p:extLst>
      <p:ext uri="{BB962C8B-B14F-4D97-AF65-F5344CB8AC3E}">
        <p14:creationId xmlns:p14="http://schemas.microsoft.com/office/powerpoint/2010/main" val="11656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5452" y="1270561"/>
            <a:ext cx="4950398" cy="523501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52" y="1270561"/>
            <a:ext cx="4950398" cy="19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51" y="1270561"/>
            <a:ext cx="4950401" cy="3539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1270561"/>
            <a:ext cx="2873308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Amundsen Expedition had already reached the South Pole!</a:t>
            </a:r>
          </a:p>
          <a:p>
            <a:endParaRPr lang="en-GB" dirty="0"/>
          </a:p>
          <a:p>
            <a:r>
              <a:rPr lang="en-GB" dirty="0"/>
              <a:t>Roald Amundsen, Helmer </a:t>
            </a:r>
            <a:r>
              <a:rPr lang="en-GB" dirty="0" err="1"/>
              <a:t>Hanseen</a:t>
            </a:r>
            <a:r>
              <a:rPr lang="en-GB" dirty="0"/>
              <a:t>, </a:t>
            </a:r>
            <a:r>
              <a:rPr lang="en-GB" dirty="0" err="1"/>
              <a:t>Sverre</a:t>
            </a:r>
            <a:r>
              <a:rPr lang="en-GB" dirty="0"/>
              <a:t> Hassel and Oscar </a:t>
            </a:r>
            <a:r>
              <a:rPr lang="en-GB" dirty="0" err="1"/>
              <a:t>Wisting</a:t>
            </a:r>
            <a:r>
              <a:rPr lang="en-GB" dirty="0"/>
              <a:t> were the first people to ever reach the South Pole.</a:t>
            </a:r>
          </a:p>
          <a:p>
            <a:endParaRPr lang="en-GB" dirty="0"/>
          </a:p>
          <a:p>
            <a:r>
              <a:rPr lang="en-GB" dirty="0"/>
              <a:t>They had arrived on 14th December, 1911, and planted the Norwegian flag.</a:t>
            </a:r>
          </a:p>
          <a:p>
            <a:endParaRPr lang="en-GB" dirty="0"/>
          </a:p>
          <a:p>
            <a:r>
              <a:rPr lang="en-GB" dirty="0"/>
              <a:t>They had discovered a new route to the South Pole that took them only 57 days.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Amundsen Expedition</a:t>
            </a:r>
          </a:p>
        </p:txBody>
      </p:sp>
    </p:spTree>
    <p:extLst>
      <p:ext uri="{BB962C8B-B14F-4D97-AF65-F5344CB8AC3E}">
        <p14:creationId xmlns:p14="http://schemas.microsoft.com/office/powerpoint/2010/main" val="280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27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73820" y="1359990"/>
            <a:ext cx="5657849" cy="4875077"/>
            <a:chOff x="3216670" y="1359990"/>
            <a:chExt cx="5657849" cy="4875077"/>
          </a:xfrm>
        </p:grpSpPr>
        <p:sp>
          <p:nvSpPr>
            <p:cNvPr id="8" name="Rectangle 7"/>
            <p:cNvSpPr/>
            <p:nvPr/>
          </p:nvSpPr>
          <p:spPr>
            <a:xfrm>
              <a:off x="3216670" y="1359990"/>
              <a:ext cx="5657849" cy="933240"/>
            </a:xfrm>
            <a:prstGeom prst="rect">
              <a:avLst/>
            </a:prstGeom>
            <a:solidFill>
              <a:srgbClr val="BCE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6670" y="5301827"/>
              <a:ext cx="5657849" cy="93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670" y="1828945"/>
              <a:ext cx="5655068" cy="3997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Scott’s Disappointment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4638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over a month later, on 17 January, 1912, that Scott and his team reached the South Pole and discovered that the Norwegians had beaten them to it.</a:t>
            </a:r>
          </a:p>
          <a:p>
            <a:endParaRPr lang="en-GB" dirty="0"/>
          </a:p>
          <a:p>
            <a:r>
              <a:rPr lang="en-GB" dirty="0"/>
              <a:t>They were extremely disappointed.</a:t>
            </a:r>
          </a:p>
          <a:p>
            <a:endParaRPr lang="en-GB" dirty="0"/>
          </a:p>
          <a:p>
            <a:r>
              <a:rPr lang="en-GB" dirty="0"/>
              <a:t>After planting their flag, Scott’s team headed for home.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62" y="1359990"/>
            <a:ext cx="8496914" cy="52725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1311963"/>
            <a:ext cx="3271838" cy="3174312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5288" y="1622138"/>
            <a:ext cx="306387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Scott’s Terra Nova expedition ended in tragedy. No one survived the return journey.</a:t>
            </a:r>
          </a:p>
          <a:p>
            <a:endParaRPr lang="en-GB" dirty="0"/>
          </a:p>
          <a:p>
            <a:r>
              <a:rPr lang="en-GB" dirty="0"/>
              <a:t>Later that year, a search party set out to find Scott and the Terra Nova team. They put up a cross that now acts as a memorial to these brave explorers.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 Dangerous Mission</a:t>
            </a:r>
          </a:p>
        </p:txBody>
      </p:sp>
    </p:spTree>
    <p:extLst>
      <p:ext uri="{BB962C8B-B14F-4D97-AF65-F5344CB8AC3E}">
        <p14:creationId xmlns:p14="http://schemas.microsoft.com/office/powerpoint/2010/main" val="1621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556" y="2002108"/>
            <a:ext cx="8276997" cy="3980550"/>
            <a:chOff x="430556" y="2002108"/>
            <a:chExt cx="8276997" cy="398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556" y="2002108"/>
              <a:ext cx="2985736" cy="3807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76486" y="2005034"/>
              <a:ext cx="203611" cy="397762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696"/>
            <a:stretch/>
          </p:blipFill>
          <p:spPr>
            <a:xfrm>
              <a:off x="3407956" y="2005034"/>
              <a:ext cx="5299597" cy="397469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343526"/>
            <a:ext cx="8629650" cy="106626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Exploring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5464033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expeditions in Antarctica might be different today?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we have in the world today that might help modern explorers?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781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 and Amundsen both reached the South Pole more than 100 years ago.</a:t>
            </a:r>
          </a:p>
        </p:txBody>
      </p:sp>
    </p:spTree>
    <p:extLst>
      <p:ext uri="{BB962C8B-B14F-4D97-AF65-F5344CB8AC3E}">
        <p14:creationId xmlns:p14="http://schemas.microsoft.com/office/powerpoint/2010/main" val="1286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7650" y="1270561"/>
            <a:ext cx="8629650" cy="60334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395" y="1440185"/>
            <a:ext cx="5437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know which continent the South Pole is in?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3" y="2596401"/>
            <a:ext cx="4275459" cy="2834558"/>
          </a:xfrm>
          <a:prstGeom prst="roundRect">
            <a:avLst>
              <a:gd name="adj" fmla="val 4567"/>
            </a:avLst>
          </a:prstGeom>
          <a:ln w="28575">
            <a:solidFill>
              <a:srgbClr val="01407D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84" y="2036759"/>
            <a:ext cx="3110452" cy="31053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12322" y="3536451"/>
            <a:ext cx="1991763" cy="2533313"/>
            <a:chOff x="5812322" y="3568725"/>
            <a:chExt cx="1991763" cy="2533313"/>
          </a:xfrm>
        </p:grpSpPr>
        <p:sp>
          <p:nvSpPr>
            <p:cNvPr id="26" name="Rounded Rectangle 25"/>
            <p:cNvSpPr/>
            <p:nvPr/>
          </p:nvSpPr>
          <p:spPr>
            <a:xfrm>
              <a:off x="5812322" y="5332493"/>
              <a:ext cx="1991763" cy="769545"/>
            </a:xfrm>
            <a:prstGeom prst="roundRect">
              <a:avLst/>
            </a:prstGeom>
            <a:noFill/>
            <a:ln w="28575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7583" y="5439241"/>
              <a:ext cx="168124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 South Pole is in Antarctica.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6508" y="3568725"/>
              <a:ext cx="181069" cy="181069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0"/>
              <a:endCxn id="26" idx="0"/>
            </p:cNvCxnSpPr>
            <p:nvPr/>
          </p:nvCxnSpPr>
          <p:spPr>
            <a:xfrm>
              <a:off x="6797043" y="3568725"/>
              <a:ext cx="11161" cy="1763768"/>
            </a:xfrm>
            <a:prstGeom prst="line">
              <a:avLst/>
            </a:prstGeom>
            <a:ln w="28575">
              <a:solidFill>
                <a:srgbClr val="EA5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4501637" y="4609621"/>
            <a:ext cx="571" cy="105306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0357" y="2405558"/>
            <a:ext cx="572" cy="58262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99397" y="2350455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51871" y="2387459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62660" y="4478099"/>
            <a:ext cx="629011" cy="1650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39895" y="5274038"/>
            <a:ext cx="0" cy="372327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20476" y="4400748"/>
            <a:ext cx="1344761" cy="128321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4144" y="2017227"/>
            <a:ext cx="1885060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North America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0" y="4272724"/>
            <a:ext cx="1180726" cy="700011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America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68386" y="2026082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1564" y="5634030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0111" y="5646365"/>
            <a:ext cx="1460647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Australasia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59345" y="2026082"/>
            <a:ext cx="871446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6392" y="5646366"/>
            <a:ext cx="1290669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Antarctica</a:t>
            </a:r>
          </a:p>
        </p:txBody>
      </p:sp>
      <p:sp>
        <p:nvSpPr>
          <p:cNvPr id="52" name="Oval 51"/>
          <p:cNvSpPr/>
          <p:nvPr/>
        </p:nvSpPr>
        <p:spPr>
          <a:xfrm>
            <a:off x="4441872" y="452022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082124" y="521427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010506" y="4346892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039632" y="3133231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38149" y="293539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488776" y="313750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015763" y="4418335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3" y="1452916"/>
            <a:ext cx="8918007" cy="500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9750" y="1311963"/>
            <a:ext cx="3285118" cy="3260037"/>
          </a:xfrm>
          <a:prstGeom prst="roundRect">
            <a:avLst>
              <a:gd name="adj" fmla="val 4971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Antarctica is the coldest, driest and windiest continent on Earth.</a:t>
            </a:r>
          </a:p>
          <a:p>
            <a:endParaRPr lang="en-GB" dirty="0"/>
          </a:p>
          <a:p>
            <a:r>
              <a:rPr lang="en-GB" dirty="0"/>
              <a:t>Although it is covered in ice and snow, it is dry because it hardly ever rains.</a:t>
            </a:r>
          </a:p>
          <a:p>
            <a:endParaRPr lang="en-GB" dirty="0"/>
          </a:p>
          <a:p>
            <a:r>
              <a:rPr lang="en-GB" dirty="0"/>
              <a:t>It is very difficult for plants and animals to survive here.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3419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01" b="-9939"/>
          <a:stretch/>
        </p:blipFill>
        <p:spPr>
          <a:xfrm>
            <a:off x="4572000" y="1301876"/>
            <a:ext cx="4204010" cy="4732835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5887843"/>
            <a:ext cx="8629650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For thousands and thousands of years, no humans had ever been </a:t>
            </a:r>
            <a:br>
              <a:rPr lang="en-GB" dirty="0"/>
            </a:br>
            <a:r>
              <a:rPr lang="en-GB" dirty="0"/>
              <a:t>to Antarctica.</a:t>
            </a:r>
          </a:p>
          <a:p>
            <a:endParaRPr lang="en-GB" dirty="0"/>
          </a:p>
          <a:p>
            <a:r>
              <a:rPr lang="en-GB" dirty="0"/>
              <a:t>They weren’t even sure it existed!</a:t>
            </a:r>
          </a:p>
          <a:p>
            <a:endParaRPr lang="en-GB" dirty="0"/>
          </a:p>
          <a:p>
            <a:r>
              <a:rPr lang="en-GB" dirty="0"/>
              <a:t>In the 18</a:t>
            </a:r>
            <a:r>
              <a:rPr lang="en-GB" baseline="30000" dirty="0"/>
              <a:t>th </a:t>
            </a:r>
            <a:r>
              <a:rPr lang="en-GB" dirty="0"/>
              <a:t>and 19</a:t>
            </a:r>
            <a:r>
              <a:rPr lang="en-GB" baseline="30000" dirty="0"/>
              <a:t>th</a:t>
            </a:r>
            <a:r>
              <a:rPr lang="en-GB" dirty="0"/>
              <a:t> centuries, many brave explorers tried to find it.</a:t>
            </a:r>
          </a:p>
          <a:p>
            <a:endParaRPr lang="en-GB" dirty="0"/>
          </a:p>
          <a:p>
            <a:r>
              <a:rPr lang="en-GB" dirty="0"/>
              <a:t>Eventually, humans found Antarctica!</a:t>
            </a:r>
          </a:p>
          <a:p>
            <a:endParaRPr lang="en-GB" dirty="0"/>
          </a:p>
          <a:p>
            <a:r>
              <a:rPr lang="en-GB" dirty="0"/>
              <a:t>Once it was discovered, the </a:t>
            </a:r>
            <a:br>
              <a:rPr lang="en-GB" dirty="0"/>
            </a:br>
            <a:r>
              <a:rPr lang="en-GB" dirty="0"/>
              <a:t>next challenge was to reach </a:t>
            </a:r>
            <a:br>
              <a:rPr lang="en-GB" dirty="0"/>
            </a:br>
            <a:r>
              <a:rPr lang="en-GB" dirty="0"/>
              <a:t>the South Pole.</a:t>
            </a:r>
          </a:p>
        </p:txBody>
      </p:sp>
    </p:spTree>
    <p:extLst>
      <p:ext uri="{BB962C8B-B14F-4D97-AF65-F5344CB8AC3E}">
        <p14:creationId xmlns:p14="http://schemas.microsoft.com/office/powerpoint/2010/main" val="994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0" y="2282079"/>
            <a:ext cx="2359595" cy="35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13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04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87955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4764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6382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Wilson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Reaching the South Pole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1902, Robert Scott, Edward Wilson and Ernest Shackleton set off to try to find the South Pole on the Discovery Expedition.</a:t>
            </a:r>
          </a:p>
        </p:txBody>
      </p:sp>
    </p:spTree>
    <p:extLst>
      <p:ext uri="{BB962C8B-B14F-4D97-AF65-F5344CB8AC3E}">
        <p14:creationId xmlns:p14="http://schemas.microsoft.com/office/powerpoint/2010/main" val="63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81" r="-242" b="-589"/>
          <a:stretch/>
        </p:blipFill>
        <p:spPr>
          <a:xfrm>
            <a:off x="3773712" y="1359990"/>
            <a:ext cx="4968844" cy="238682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73712" y="3543222"/>
            <a:ext cx="5082659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12" y="3590692"/>
            <a:ext cx="5082659" cy="2855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Discovery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2152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travelled on a sledge pulled by dogs.</a:t>
            </a:r>
          </a:p>
          <a:p>
            <a:endParaRPr lang="en-GB" dirty="0"/>
          </a:p>
          <a:p>
            <a:r>
              <a:rPr lang="en-GB" dirty="0"/>
              <a:t>They reached further south than anyone had before!</a:t>
            </a:r>
          </a:p>
          <a:p>
            <a:endParaRPr lang="en-GB" dirty="0"/>
          </a:p>
          <a:p>
            <a:r>
              <a:rPr lang="en-GB" dirty="0"/>
              <a:t>Eventually, they were forced to turn back before reaching the South Pole.</a:t>
            </a:r>
          </a:p>
          <a:p>
            <a:endParaRPr lang="en-GB" dirty="0"/>
          </a:p>
          <a:p>
            <a:r>
              <a:rPr lang="en-GB" dirty="0"/>
              <a:t>By the time they returned to their ship, the explorers were all suffering from scurvy and frostbite.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077" y="1448060"/>
            <a:ext cx="3441765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87" y="2830271"/>
            <a:ext cx="1939876" cy="29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88" y="1739871"/>
            <a:ext cx="4488158" cy="333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1908, Ernest Shackleton made another attempt to reach the South Pole on the Nimrod Expedition.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2634" y="5296292"/>
            <a:ext cx="45411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Alongside him were Frank Wild, </a:t>
            </a:r>
            <a:br>
              <a:rPr lang="en-GB" dirty="0"/>
            </a:br>
            <a:r>
              <a:rPr lang="en-GB" dirty="0"/>
              <a:t>Eric Marshall and Jameson Adams.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7956" y="6022517"/>
            <a:ext cx="4285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spot their sledge dogs?</a:t>
            </a:r>
          </a:p>
        </p:txBody>
      </p:sp>
    </p:spTree>
    <p:extLst>
      <p:ext uri="{BB962C8B-B14F-4D97-AF65-F5344CB8AC3E}">
        <p14:creationId xmlns:p14="http://schemas.microsoft.com/office/powerpoint/2010/main" val="1542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493423"/>
            <a:ext cx="8731485" cy="50186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285118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Travelling across Antarctica was extremely hard work.</a:t>
            </a:r>
          </a:p>
          <a:p>
            <a:endParaRPr lang="en-GB" dirty="0"/>
          </a:p>
          <a:p>
            <a:r>
              <a:rPr lang="en-GB" dirty="0"/>
              <a:t>They had to make their way across ice and through thick snow, using pickaxes to clear their path.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5167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2514</TotalTime>
  <Words>914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Fordfunk</cp:lastModifiedBy>
  <cp:revision>45</cp:revision>
  <dcterms:created xsi:type="dcterms:W3CDTF">2019-12-04T11:03:28Z</dcterms:created>
  <dcterms:modified xsi:type="dcterms:W3CDTF">2022-02-02T18:39:14Z</dcterms:modified>
</cp:coreProperties>
</file>