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44279-E186-478E-9F4C-4BE610F66D0F}" type="datetimeFigureOut">
              <a:rPr lang="en-GB" smtClean="0"/>
              <a:t>13/09/2021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A3A63-FDBB-48F9-99EE-614F9C0DDB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9368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44279-E186-478E-9F4C-4BE610F66D0F}" type="datetimeFigureOut">
              <a:rPr lang="en-GB" smtClean="0"/>
              <a:t>13/09/2021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A3A63-FDBB-48F9-99EE-614F9C0DDB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294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44279-E186-478E-9F4C-4BE610F66D0F}" type="datetimeFigureOut">
              <a:rPr lang="en-GB" smtClean="0"/>
              <a:t>13/09/2021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A3A63-FDBB-48F9-99EE-614F9C0DDB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0544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44279-E186-478E-9F4C-4BE610F66D0F}" type="datetimeFigureOut">
              <a:rPr lang="en-GB" smtClean="0"/>
              <a:t>13/09/2021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A3A63-FDBB-48F9-99EE-614F9C0DDB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5008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44279-E186-478E-9F4C-4BE610F66D0F}" type="datetimeFigureOut">
              <a:rPr lang="en-GB" smtClean="0"/>
              <a:t>13/09/2021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A3A63-FDBB-48F9-99EE-614F9C0DDB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6502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44279-E186-478E-9F4C-4BE610F66D0F}" type="datetimeFigureOut">
              <a:rPr lang="en-GB" smtClean="0"/>
              <a:t>13/09/2021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A3A63-FDBB-48F9-99EE-614F9C0DDB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0348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44279-E186-478E-9F4C-4BE610F66D0F}" type="datetimeFigureOut">
              <a:rPr lang="en-GB" smtClean="0"/>
              <a:t>13/09/2021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A3A63-FDBB-48F9-99EE-614F9C0DDB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0077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44279-E186-478E-9F4C-4BE610F66D0F}" type="datetimeFigureOut">
              <a:rPr lang="en-GB" smtClean="0"/>
              <a:t>13/09/2021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A3A63-FDBB-48F9-99EE-614F9C0DDB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6119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44279-E186-478E-9F4C-4BE610F66D0F}" type="datetimeFigureOut">
              <a:rPr lang="en-GB" smtClean="0"/>
              <a:t>13/09/2021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A3A63-FDBB-48F9-99EE-614F9C0DDB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45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44279-E186-478E-9F4C-4BE610F66D0F}" type="datetimeFigureOut">
              <a:rPr lang="en-GB" smtClean="0"/>
              <a:t>13/09/2021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A3A63-FDBB-48F9-99EE-614F9C0DDB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3092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44279-E186-478E-9F4C-4BE610F66D0F}" type="datetimeFigureOut">
              <a:rPr lang="en-GB" smtClean="0"/>
              <a:t>13/09/2021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A3A63-FDBB-48F9-99EE-614F9C0DDB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0332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43000">
              <a:schemeClr val="accent1">
                <a:lumMod val="45000"/>
                <a:lumOff val="55000"/>
              </a:schemeClr>
            </a:gs>
            <a:gs pos="68000">
              <a:schemeClr val="accent1">
                <a:lumMod val="45000"/>
                <a:lumOff val="55000"/>
              </a:schemeClr>
            </a:gs>
            <a:gs pos="100000">
              <a:srgbClr val="00B0F0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144279-E186-478E-9F4C-4BE610F66D0F}" type="datetimeFigureOut">
              <a:rPr lang="en-GB" smtClean="0"/>
              <a:t>13/09/2021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A3A63-FDBB-48F9-99EE-614F9C0DDB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8513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u="sng" dirty="0" smtClean="0">
                <a:latin typeface="Sassoon Primary" pitchFamily="50" charset="0"/>
              </a:rPr>
              <a:t>Back to school!</a:t>
            </a:r>
            <a:endParaRPr lang="en-GB" b="1" u="sng" dirty="0">
              <a:latin typeface="Sassoon Primary" pitchFamily="50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latin typeface="Sassoon Primary" pitchFamily="50" charset="0"/>
              </a:rPr>
              <a:t>Mrs Garland</a:t>
            </a:r>
            <a:endParaRPr lang="en-GB" dirty="0">
              <a:latin typeface="Sassoon Primary" pitchFamily="50" charset="0"/>
            </a:endParaRPr>
          </a:p>
        </p:txBody>
      </p:sp>
      <p:pic>
        <p:nvPicPr>
          <p:cNvPr id="1026" name="Picture 2" descr="Going back to school – Lollipo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898571" y="5257800"/>
            <a:ext cx="30697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chemeClr val="bg1"/>
                </a:solidFill>
                <a:latin typeface="Sassoon Primary" pitchFamily="50" charset="0"/>
              </a:rPr>
              <a:t>Mrs Garland</a:t>
            </a:r>
            <a:endParaRPr lang="en-GB" sz="2800" b="1" dirty="0">
              <a:solidFill>
                <a:schemeClr val="bg1"/>
              </a:solidFill>
              <a:latin typeface="Sassoon Primary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705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>
                <a:latin typeface="Sassoon Primary" pitchFamily="50" charset="0"/>
              </a:rPr>
              <a:t>What are we learning about?!</a:t>
            </a:r>
            <a:endParaRPr lang="en-GB" b="1" u="sng" dirty="0">
              <a:latin typeface="Sassoon Primary" pitchFamily="5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383" y="1690688"/>
            <a:ext cx="5355771" cy="4792300"/>
          </a:xfrm>
        </p:spPr>
        <p:txBody>
          <a:bodyPr>
            <a:noAutofit/>
          </a:bodyPr>
          <a:lstStyle/>
          <a:p>
            <a:r>
              <a:rPr lang="en-GB" sz="3200" dirty="0" smtClean="0">
                <a:solidFill>
                  <a:srgbClr val="FF0000"/>
                </a:solidFill>
                <a:latin typeface="Sassoon Primary" pitchFamily="50" charset="0"/>
              </a:rPr>
              <a:t>The Stone Age</a:t>
            </a:r>
            <a:endParaRPr lang="en-GB" sz="3200" dirty="0">
              <a:solidFill>
                <a:srgbClr val="FF0000"/>
              </a:solidFill>
              <a:latin typeface="Sassoon Primary" pitchFamily="50" charset="0"/>
            </a:endParaRPr>
          </a:p>
          <a:p>
            <a:r>
              <a:rPr lang="en-GB" sz="3200" dirty="0" smtClean="0">
                <a:solidFill>
                  <a:srgbClr val="FF0000"/>
                </a:solidFill>
                <a:latin typeface="Sassoon Primary" pitchFamily="50" charset="0"/>
              </a:rPr>
              <a:t>The Romans – Roman Day</a:t>
            </a:r>
          </a:p>
          <a:p>
            <a:endParaRPr lang="en-GB" sz="3200" dirty="0">
              <a:latin typeface="Sassoon Primary" pitchFamily="50" charset="0"/>
            </a:endParaRPr>
          </a:p>
          <a:p>
            <a:r>
              <a:rPr lang="en-GB" sz="3200" dirty="0" smtClean="0">
                <a:solidFill>
                  <a:srgbClr val="00B050"/>
                </a:solidFill>
                <a:latin typeface="Sassoon Primary" pitchFamily="50" charset="0"/>
              </a:rPr>
              <a:t>Land Use</a:t>
            </a:r>
            <a:endParaRPr lang="en-GB" sz="3200" dirty="0">
              <a:solidFill>
                <a:srgbClr val="00B050"/>
              </a:solidFill>
              <a:latin typeface="Sassoon Primary" pitchFamily="50" charset="0"/>
            </a:endParaRPr>
          </a:p>
          <a:p>
            <a:r>
              <a:rPr lang="en-GB" sz="3200" dirty="0" smtClean="0">
                <a:solidFill>
                  <a:srgbClr val="00B050"/>
                </a:solidFill>
                <a:latin typeface="Sassoon Primary" pitchFamily="50" charset="0"/>
              </a:rPr>
              <a:t>The Rainforest</a:t>
            </a:r>
          </a:p>
          <a:p>
            <a:endParaRPr lang="en-GB" sz="3200" dirty="0">
              <a:latin typeface="Sassoon Primary" pitchFamily="50" charset="0"/>
            </a:endParaRPr>
          </a:p>
          <a:p>
            <a:r>
              <a:rPr lang="en-GB" sz="3200" dirty="0" smtClean="0">
                <a:solidFill>
                  <a:srgbClr val="FF33CC"/>
                </a:solidFill>
                <a:latin typeface="Sassoon Primary" pitchFamily="50" charset="0"/>
              </a:rPr>
              <a:t>British Artists</a:t>
            </a:r>
            <a:endParaRPr lang="en-GB" sz="3200" dirty="0">
              <a:solidFill>
                <a:srgbClr val="FF33CC"/>
              </a:solidFill>
              <a:latin typeface="Sassoon Primary" pitchFamily="50" charset="0"/>
            </a:endParaRPr>
          </a:p>
          <a:p>
            <a:r>
              <a:rPr lang="en-GB" sz="3200" dirty="0" smtClean="0">
                <a:solidFill>
                  <a:srgbClr val="FF33CC"/>
                </a:solidFill>
                <a:latin typeface="Sassoon Primary" pitchFamily="50" charset="0"/>
              </a:rPr>
              <a:t>Fruit and Veg</a:t>
            </a:r>
            <a:endParaRPr lang="en-GB" sz="3200" dirty="0">
              <a:solidFill>
                <a:srgbClr val="FF33CC"/>
              </a:solidFill>
              <a:latin typeface="Sassoon Primary" pitchFamily="50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583680" y="2091230"/>
            <a:ext cx="2338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Sassoon Primary" pitchFamily="50" charset="0"/>
              </a:rPr>
              <a:t>History Topics</a:t>
            </a:r>
            <a:endParaRPr lang="en-GB" dirty="0">
              <a:latin typeface="Sassoon Primary" pitchFamily="50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85063" y="3602664"/>
            <a:ext cx="2338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Sassoon Primary" pitchFamily="50" charset="0"/>
              </a:rPr>
              <a:t>Geography Topics</a:t>
            </a:r>
            <a:endParaRPr lang="en-GB" dirty="0">
              <a:latin typeface="Sassoon Primary" pitchFamily="50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85063" y="5215182"/>
            <a:ext cx="2338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Sassoon Primary" pitchFamily="50" charset="0"/>
              </a:rPr>
              <a:t>Art and DT Topics</a:t>
            </a:r>
            <a:endParaRPr lang="en-GB" dirty="0">
              <a:latin typeface="Sassoon Primary" pitchFamily="50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5643154" y="2174427"/>
            <a:ext cx="940526" cy="7837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644537" y="3696982"/>
            <a:ext cx="940526" cy="7837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3405051" y="5399848"/>
            <a:ext cx="1023258" cy="10628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8156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1628" y="169817"/>
            <a:ext cx="2584269" cy="906917"/>
          </a:xfrm>
        </p:spPr>
        <p:txBody>
          <a:bodyPr/>
          <a:lstStyle/>
          <a:p>
            <a:r>
              <a:rPr lang="en-GB" b="1" u="sng" dirty="0" smtClean="0">
                <a:latin typeface="Sassoon Primary" pitchFamily="50" charset="0"/>
              </a:rPr>
              <a:t>Reading</a:t>
            </a:r>
            <a:endParaRPr lang="en-GB" b="1" u="sng" dirty="0">
              <a:latin typeface="Sassoon Primary" pitchFamily="5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76733"/>
            <a:ext cx="12192000" cy="4814615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Sassoon Primary" pitchFamily="50" charset="0"/>
              </a:rPr>
              <a:t>Reading should be happening every day – even for just 5 minutes. Reading to your child as well as them reading to you is hugely beneficial for their vocabulary and comprehension skills.</a:t>
            </a:r>
          </a:p>
          <a:p>
            <a:endParaRPr lang="en-GB" dirty="0">
              <a:latin typeface="Sassoon Primary" pitchFamily="50" charset="0"/>
            </a:endParaRPr>
          </a:p>
          <a:p>
            <a:r>
              <a:rPr lang="en-GB" dirty="0" smtClean="0">
                <a:latin typeface="Sassoon Primary" pitchFamily="50" charset="0"/>
              </a:rPr>
              <a:t>Reading Records and current books should be in school everyday.</a:t>
            </a:r>
          </a:p>
          <a:p>
            <a:endParaRPr lang="en-GB" dirty="0">
              <a:latin typeface="Sassoon Primary" pitchFamily="50" charset="0"/>
            </a:endParaRPr>
          </a:p>
          <a:p>
            <a:r>
              <a:rPr lang="en-GB" dirty="0" smtClean="0">
                <a:latin typeface="Sassoon Primary" pitchFamily="50" charset="0"/>
              </a:rPr>
              <a:t>Records are checked daily (as long as the children get them out of their bags when asked!)</a:t>
            </a:r>
          </a:p>
          <a:p>
            <a:endParaRPr lang="en-GB" dirty="0">
              <a:latin typeface="Sassoon Primary" pitchFamily="50" charset="0"/>
            </a:endParaRPr>
          </a:p>
          <a:p>
            <a:r>
              <a:rPr lang="en-GB" dirty="0" smtClean="0">
                <a:latin typeface="Sassoon Primary" pitchFamily="50" charset="0"/>
              </a:rPr>
              <a:t>Rewards for Reading.</a:t>
            </a:r>
            <a:endParaRPr lang="en-GB" dirty="0">
              <a:latin typeface="Sassoon Primary" pitchFamily="50" charset="0"/>
            </a:endParaRPr>
          </a:p>
        </p:txBody>
      </p:sp>
      <p:pic>
        <p:nvPicPr>
          <p:cNvPr id="2050" name="Picture 2" descr="Reading Quotes for Kids {free printable} - Busy Kids Happy Mom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024"/>
          <a:stretch/>
        </p:blipFill>
        <p:spPr bwMode="auto">
          <a:xfrm>
            <a:off x="9692288" y="4623661"/>
            <a:ext cx="2012032" cy="1829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Storyline_KidsBookReviews on Twitter: &amp;quot;There is no greater gift you can  give your child than the love for reading . . #kidsbooks #childrensbooks  #bookreviews #bookreviewer #kids #children #parents #teachersofinstagram  #teachers #love #read #reading #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9425" y="4623661"/>
            <a:ext cx="2095183" cy="2095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Peanuts® Reading Horizontal Classroom Bann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53" y="50701"/>
            <a:ext cx="3397522" cy="928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3691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>
                <a:latin typeface="Sassoon Primary" pitchFamily="50" charset="0"/>
              </a:rPr>
              <a:t>Homework</a:t>
            </a:r>
            <a:endParaRPr lang="en-GB" b="1" u="sng" dirty="0">
              <a:latin typeface="Sassoon Primary" pitchFamily="5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506662"/>
            <a:ext cx="12192000" cy="4351338"/>
          </a:xfrm>
        </p:spPr>
        <p:txBody>
          <a:bodyPr>
            <a:normAutofit lnSpcReduction="10000"/>
          </a:bodyPr>
          <a:lstStyle/>
          <a:p>
            <a:r>
              <a:rPr lang="en-GB" sz="3200" dirty="0" smtClean="0">
                <a:latin typeface="Sassoon Primary" pitchFamily="50" charset="0"/>
              </a:rPr>
              <a:t>Spellings weekly starting this Wednesday. Test will be the following Wednesday.</a:t>
            </a:r>
          </a:p>
          <a:p>
            <a:endParaRPr lang="en-GB" sz="3200" dirty="0">
              <a:latin typeface="Sassoon Primary" pitchFamily="50" charset="0"/>
            </a:endParaRPr>
          </a:p>
          <a:p>
            <a:r>
              <a:rPr lang="en-GB" sz="3200" dirty="0" smtClean="0">
                <a:latin typeface="Sassoon Primary" pitchFamily="50" charset="0"/>
              </a:rPr>
              <a:t>Times Tables weekly. Times Tables tests also a Wednesday.</a:t>
            </a:r>
          </a:p>
          <a:p>
            <a:endParaRPr lang="en-GB" sz="3200" dirty="0">
              <a:latin typeface="Sassoon Primary" pitchFamily="50" charset="0"/>
            </a:endParaRPr>
          </a:p>
          <a:p>
            <a:r>
              <a:rPr lang="en-GB" sz="3200" dirty="0" smtClean="0">
                <a:latin typeface="Sassoon Primary" pitchFamily="50" charset="0"/>
              </a:rPr>
              <a:t>Reading Daily.</a:t>
            </a:r>
          </a:p>
          <a:p>
            <a:endParaRPr lang="en-GB" sz="3200" dirty="0">
              <a:latin typeface="Sassoon Primary" pitchFamily="50" charset="0"/>
            </a:endParaRPr>
          </a:p>
          <a:p>
            <a:r>
              <a:rPr lang="en-GB" sz="3200" dirty="0" smtClean="0">
                <a:latin typeface="Sassoon Primary" pitchFamily="50" charset="0"/>
              </a:rPr>
              <a:t>Handed out Wednesday, to be back by following Tuesday.</a:t>
            </a:r>
          </a:p>
        </p:txBody>
      </p:sp>
      <p:pic>
        <p:nvPicPr>
          <p:cNvPr id="3074" name="Picture 2" descr="Homework | The Forest High Schoo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638" y="78377"/>
            <a:ext cx="6571796" cy="171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0319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>
                <a:latin typeface="Sassoon Primary" pitchFamily="50" charset="0"/>
              </a:rPr>
              <a:t>P.E</a:t>
            </a:r>
            <a:endParaRPr lang="en-GB" b="1" u="sng" dirty="0">
              <a:latin typeface="Sassoon Primary" pitchFamily="5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383" y="2243636"/>
            <a:ext cx="10515600" cy="4351338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Sassoon Primary" pitchFamily="50" charset="0"/>
              </a:rPr>
              <a:t>Tuesdays – Inside</a:t>
            </a:r>
            <a:endParaRPr lang="en-GB" dirty="0">
              <a:latin typeface="Sassoon Primary" pitchFamily="50" charset="0"/>
            </a:endParaRPr>
          </a:p>
          <a:p>
            <a:r>
              <a:rPr lang="en-GB" dirty="0" smtClean="0">
                <a:latin typeface="Sassoon Primary" pitchFamily="50" charset="0"/>
              </a:rPr>
              <a:t>Thursday – Outside</a:t>
            </a:r>
          </a:p>
          <a:p>
            <a:endParaRPr lang="en-GB" dirty="0">
              <a:latin typeface="Sassoon Primary" pitchFamily="50" charset="0"/>
            </a:endParaRPr>
          </a:p>
          <a:p>
            <a:r>
              <a:rPr lang="en-GB" dirty="0" smtClean="0">
                <a:latin typeface="Sassoon Primary" pitchFamily="50" charset="0"/>
              </a:rPr>
              <a:t>Correct P.E kit is essential. If not wearing correct P.E kit regularly, will have to bring in a bag and change</a:t>
            </a:r>
          </a:p>
          <a:p>
            <a:endParaRPr lang="en-GB" dirty="0">
              <a:latin typeface="Sassoon Primary" pitchFamily="50" charset="0"/>
            </a:endParaRPr>
          </a:p>
          <a:p>
            <a:r>
              <a:rPr lang="en-GB" dirty="0" smtClean="0">
                <a:latin typeface="Sassoon Primary" pitchFamily="50" charset="0"/>
              </a:rPr>
              <a:t>Come to school wearing P.E kits</a:t>
            </a:r>
          </a:p>
          <a:p>
            <a:endParaRPr lang="en-GB" dirty="0">
              <a:latin typeface="Sassoon Primary" pitchFamily="50" charset="0"/>
            </a:endParaRPr>
          </a:p>
          <a:p>
            <a:pPr marL="0" indent="0">
              <a:buNone/>
            </a:pPr>
            <a:endParaRPr lang="en-GB" dirty="0" smtClean="0">
              <a:latin typeface="Sassoon Primary" pitchFamily="50" charset="0"/>
            </a:endParaRPr>
          </a:p>
        </p:txBody>
      </p:sp>
      <p:pic>
        <p:nvPicPr>
          <p:cNvPr id="4098" name="Picture 2" descr="The Phoenix Collegiate - P.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176" y="38604"/>
            <a:ext cx="4254127" cy="1978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635931" y="875211"/>
            <a:ext cx="216843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u="sng" dirty="0" smtClean="0">
                <a:latin typeface="Sassoon Primary" pitchFamily="50" charset="0"/>
              </a:rPr>
              <a:t>Topics:</a:t>
            </a:r>
          </a:p>
          <a:p>
            <a:r>
              <a:rPr lang="en-GB" sz="3200" dirty="0" smtClean="0">
                <a:latin typeface="Sassoon Primary" pitchFamily="50" charset="0"/>
              </a:rPr>
              <a:t>Tag Rugby</a:t>
            </a:r>
          </a:p>
          <a:p>
            <a:r>
              <a:rPr lang="en-GB" sz="3200" dirty="0" smtClean="0">
                <a:latin typeface="Sassoon Primary" pitchFamily="50" charset="0"/>
              </a:rPr>
              <a:t>Hockey</a:t>
            </a:r>
          </a:p>
          <a:p>
            <a:r>
              <a:rPr lang="en-GB" sz="3200" dirty="0" smtClean="0">
                <a:latin typeface="Sassoon Primary" pitchFamily="50" charset="0"/>
              </a:rPr>
              <a:t>Netball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871859" y="1345474"/>
            <a:ext cx="271707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Sassoon Primary" pitchFamily="50" charset="0"/>
              </a:rPr>
              <a:t>Circuits</a:t>
            </a:r>
          </a:p>
          <a:p>
            <a:r>
              <a:rPr lang="en-GB" sz="3200" dirty="0" err="1">
                <a:latin typeface="Sassoon Primary" pitchFamily="50" charset="0"/>
              </a:rPr>
              <a:t>Rounders</a:t>
            </a:r>
            <a:endParaRPr lang="en-GB" sz="3200" dirty="0">
              <a:latin typeface="Sassoon Primary" pitchFamily="50" charset="0"/>
            </a:endParaRPr>
          </a:p>
          <a:p>
            <a:r>
              <a:rPr lang="en-GB" sz="3200" dirty="0">
                <a:latin typeface="Sassoon Primary" pitchFamily="50" charset="0"/>
              </a:rPr>
              <a:t>Athletics</a:t>
            </a:r>
          </a:p>
          <a:p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373997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7219" y="2348139"/>
            <a:ext cx="7455444" cy="4509861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Sassoon Primary" pitchFamily="50" charset="0"/>
              </a:rPr>
              <a:t>Dojo Points – Class treat if target is met</a:t>
            </a:r>
          </a:p>
          <a:p>
            <a:endParaRPr lang="en-GB" dirty="0">
              <a:latin typeface="Sassoon Primary" pitchFamily="50" charset="0"/>
            </a:endParaRPr>
          </a:p>
          <a:p>
            <a:r>
              <a:rPr lang="en-GB" dirty="0" smtClean="0">
                <a:latin typeface="Sassoon Primary" pitchFamily="50" charset="0"/>
              </a:rPr>
              <a:t>Team Points</a:t>
            </a:r>
          </a:p>
          <a:p>
            <a:endParaRPr lang="en-GB" dirty="0">
              <a:latin typeface="Sassoon Primary" pitchFamily="50" charset="0"/>
            </a:endParaRPr>
          </a:p>
          <a:p>
            <a:r>
              <a:rPr lang="en-GB" dirty="0" smtClean="0">
                <a:latin typeface="Sassoon Primary" pitchFamily="50" charset="0"/>
              </a:rPr>
              <a:t>Raffle Tickets</a:t>
            </a:r>
          </a:p>
          <a:p>
            <a:endParaRPr lang="en-GB" dirty="0">
              <a:latin typeface="Sassoon Primary" pitchFamily="50" charset="0"/>
            </a:endParaRPr>
          </a:p>
          <a:p>
            <a:r>
              <a:rPr lang="en-GB" dirty="0" smtClean="0">
                <a:latin typeface="Sassoon Primary" pitchFamily="50" charset="0"/>
              </a:rPr>
              <a:t>Extra playtime</a:t>
            </a:r>
          </a:p>
          <a:p>
            <a:endParaRPr lang="en-GB" dirty="0">
              <a:latin typeface="Sassoon Primary" pitchFamily="50" charset="0"/>
            </a:endParaRPr>
          </a:p>
          <a:p>
            <a:endParaRPr lang="en-GB" dirty="0" smtClean="0">
              <a:latin typeface="Sassoon Primary" pitchFamily="50" charset="0"/>
            </a:endParaRPr>
          </a:p>
          <a:p>
            <a:endParaRPr lang="en-GB" dirty="0">
              <a:latin typeface="Sassoon Primary" pitchFamily="50" charset="0"/>
            </a:endParaRPr>
          </a:p>
        </p:txBody>
      </p:sp>
      <p:pic>
        <p:nvPicPr>
          <p:cNvPr id="5122" name="Picture 2" descr="Thinking Hard…and Motiv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347" y="-143692"/>
            <a:ext cx="280035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On-demand webinar - Sanctions: Know Your Transaction - VinciWorks Blo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3185" y="1606730"/>
            <a:ext cx="1098913" cy="457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249886" y="4193177"/>
            <a:ext cx="44021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Sassoon Primary" pitchFamily="50" charset="0"/>
              </a:rPr>
              <a:t>Time Out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latin typeface="Sassoon Primary" pitchFamily="50" charset="0"/>
              </a:rPr>
              <a:t>Speaking to Parents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2013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26524" y="1240337"/>
            <a:ext cx="6507480" cy="1325563"/>
          </a:xfrm>
        </p:spPr>
        <p:txBody>
          <a:bodyPr/>
          <a:lstStyle/>
          <a:p>
            <a:r>
              <a:rPr lang="en-GB" b="1" dirty="0" smtClean="0">
                <a:latin typeface="Sassoon Primary" pitchFamily="50" charset="0"/>
              </a:rPr>
              <a:t>Question Time!</a:t>
            </a:r>
            <a:endParaRPr lang="en-GB" b="1" dirty="0">
              <a:latin typeface="Sassoon Primary" pitchFamily="50" charset="0"/>
            </a:endParaRPr>
          </a:p>
        </p:txBody>
      </p:sp>
      <p:pic>
        <p:nvPicPr>
          <p:cNvPr id="6146" name="Picture 2" descr="The power of the question mark - SWOOP | Workforce Analytics | Digital  Workplace Solutio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3988" y="2565900"/>
            <a:ext cx="2820506" cy="14835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8573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215</Words>
  <Application>Microsoft Office PowerPoint</Application>
  <PresentationFormat>Widescreen</PresentationFormat>
  <Paragraphs>56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Sassoon Primary</vt:lpstr>
      <vt:lpstr>Office Theme</vt:lpstr>
      <vt:lpstr>Back to school!</vt:lpstr>
      <vt:lpstr>What are we learning about?!</vt:lpstr>
      <vt:lpstr>Reading</vt:lpstr>
      <vt:lpstr>Homework</vt:lpstr>
      <vt:lpstr>P.E</vt:lpstr>
      <vt:lpstr>PowerPoint Presentation</vt:lpstr>
      <vt:lpstr>Question Time!</vt:lpstr>
    </vt:vector>
  </TitlesOfParts>
  <Company>Brentry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Back to school!</dc:title>
  <dc:creator>Zoe Garland</dc:creator>
  <cp:lastModifiedBy>Zoe Garland</cp:lastModifiedBy>
  <cp:revision>6</cp:revision>
  <dcterms:created xsi:type="dcterms:W3CDTF">2021-09-13T11:44:09Z</dcterms:created>
  <dcterms:modified xsi:type="dcterms:W3CDTF">2021-09-13T15:41:15Z</dcterms:modified>
</cp:coreProperties>
</file>