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510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091618-2043-4FEF-B10F-EE5A638F9F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343E06-438E-4274-A650-1B1DFE34BB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52D634-2A37-47E7-BD1F-3169ED2176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F6860B-7FAA-4CBE-AD36-5062085C3E8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56019E-B774-426B-9D63-6A6A5E0D8D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7722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6668CF-E7B3-43FF-B716-34DFCCB0D0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7B9BE28-21FD-4DF7-8707-CC655939905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FE78E2A-D801-42FD-A025-0C4A5D913F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A5E48F-2845-4364-B535-255F0D2082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A8131AC-54AD-4C4C-9B9F-C3CD278C9D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96079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820236-A700-471E-B20A-D860D6972B1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8A890A-735B-4DEA-96A4-B1D7C97A0B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A58DFC8-8D86-40A7-8FDF-8219E59274F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A7C18AB-B177-491F-8DE2-B8C1E87EB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0E06C6-5273-407D-8A68-D687F7EA58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03997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BB98F7-43D8-4A89-9D1B-35A4F50C31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38B5586-6D48-4A3D-A3E6-535FAC14C2E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1E38281-19DF-4758-86D2-7D236F9D0B8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1BE4A91-2F2B-4FE0-BF9F-89FB3A898D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E1513B4-D873-4E8B-9F20-546C9F742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52B049-CB4E-4F4F-AA30-7202FA11A7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50674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7EEA28-3CFC-4AD1-BF3F-A2017236DB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0DF2E6-55DD-4B8D-986C-A03FDB9069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93D9173-8F7E-473F-B73A-8B3834F7C54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A49D2D-775A-48F1-BA15-4044F860983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B700F93-AF97-4E09-A678-534FB5658092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ACF8BB3-CFEE-47F2-89E3-1C0096C4E0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A2125B5-77FD-4098-AB97-1BA65EB5F3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83440B3-8E51-401A-9F34-B288AE215F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502245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046E49-FF99-4790-B140-D8474AED77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C692E79-72F9-43C1-B3CD-A999CEE05B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E842547-796F-4F8E-B6E1-B31766C842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E50A76A-BCEF-4F6A-8C95-5A4DCD1038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1557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0868669-EC8D-4692-99CC-114BE2B3B7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BB7E74B-43FD-4584-8596-4A9C77C561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91C9D19-1E0F-43AB-A865-F11AD1EEC2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23126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36E515-38B3-440E-BADB-CEC8F34A08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1796B38-2C58-4748-86A4-C407569DE7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28CA498-3F82-4ED7-95F9-94A6D38C60A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DEAF3C3-1742-4A3E-BF91-4B66B60E26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6A6CC8-8E43-4772-9E85-55A5D0E416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9984B52-FB4A-4775-88FE-F7889780402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673892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5AE0CB-54BE-4FB9-8EA1-C357CFA5BB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9453A4F-7C34-4DD7-9C0C-F2BD366972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B4C84A-3E58-4045-B293-A7F694A7CB6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65384C-9E2E-46AE-8CEE-36D69748D19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1B73FD1-285E-4ED2-BE4A-D71E9B6D90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9E4DD7-B166-42C6-84DD-C34C0A11BB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43647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E15FE0-BA10-4980-84DE-A9A0BA4919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691ADE8-5AC2-425A-8088-C322B01C098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1D7104-D521-4371-A31D-D839CA1FC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0C4E649-0C26-4AA6-B0C8-4441582F9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2D1494-FD97-4C6E-8772-C6BFDACE41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818453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EBE1806-A1EC-49A6-A185-E607D56EB03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DEBB9A7-6281-4356-AF1B-640F344A416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7CE599-A8F6-4258-A309-5D029CB988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82EE63-C553-4741-A010-271E050379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827F591-17A9-4080-846B-1209DF9BA6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816691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27F6607-A182-401C-AA2D-4FDC2E8915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50330E-1537-4062-A6AF-DA65DDC7807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F45ECCF-E17B-4543-8395-0E9DF4D3042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B0C413-82D2-4CF0-AE0C-F6996707B564}" type="datetimeFigureOut">
              <a:rPr lang="en-GB" smtClean="0"/>
              <a:t>17/11/2025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8CC8A-A3C9-454B-9336-2D78B5D6932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853B38-5B36-474C-8BAB-DE013F627E3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C18C94-859A-4DDA-AE1C-C567593DCE0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32752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5" Type="http://schemas.openxmlformats.org/officeDocument/2006/relationships/image" Target="../media/image2.emf"/><Relationship Id="rId4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Ellie Simmonds">
            <a:hlinkClick r:id="" action="ppaction://media"/>
            <a:extLst>
              <a:ext uri="{FF2B5EF4-FFF2-40B4-BE49-F238E27FC236}">
                <a16:creationId xmlns:a16="http://schemas.microsoft.com/office/drawing/2014/main" id="{54219FA0-BC3D-4930-9C12-0229BD8669F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7339607" y="355599"/>
            <a:ext cx="3224676" cy="5782733"/>
          </a:xfrm>
          <a:prstGeom prst="rect">
            <a:avLst/>
          </a:prstGeom>
        </p:spPr>
      </p:pic>
      <p:sp>
        <p:nvSpPr>
          <p:cNvPr id="14" name="Rectangle 15">
            <a:extLst>
              <a:ext uri="{FF2B5EF4-FFF2-40B4-BE49-F238E27FC236}">
                <a16:creationId xmlns:a16="http://schemas.microsoft.com/office/drawing/2014/main" id="{9C6A5493-342E-48D2-A202-C84C9E15B732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7620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sp>
        <p:nvSpPr>
          <p:cNvPr id="17" name="Rectangle 20">
            <a:extLst>
              <a:ext uri="{FF2B5EF4-FFF2-40B4-BE49-F238E27FC236}">
                <a16:creationId xmlns:a16="http://schemas.microsoft.com/office/drawing/2014/main" id="{70414966-16CC-43C9-A9E8-AB8C0883F1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2400" y="914400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B6F3DDA8-3727-4CAC-B71B-A9883E3D41A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1814" y="840063"/>
            <a:ext cx="5719572" cy="5212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7142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6037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0</Words>
  <Application>Microsoft Office PowerPoint</Application>
  <PresentationFormat>Widescreen</PresentationFormat>
  <Paragraphs>0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Hannah Jack</dc:creator>
  <cp:lastModifiedBy>Hannah Jack</cp:lastModifiedBy>
  <cp:revision>1</cp:revision>
  <dcterms:created xsi:type="dcterms:W3CDTF">2025-11-17T17:30:03Z</dcterms:created>
  <dcterms:modified xsi:type="dcterms:W3CDTF">2025-11-17T17:32:28Z</dcterms:modified>
</cp:coreProperties>
</file>